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3" r:id="rId2"/>
    <p:sldMasterId id="2147483676" r:id="rId3"/>
    <p:sldMasterId id="2147483685" r:id="rId4"/>
  </p:sldMasterIdLst>
  <p:notesMasterIdLst>
    <p:notesMasterId r:id="rId28"/>
  </p:notesMasterIdLst>
  <p:sldIdLst>
    <p:sldId id="283" r:id="rId5"/>
    <p:sldId id="311" r:id="rId6"/>
    <p:sldId id="314" r:id="rId7"/>
    <p:sldId id="287" r:id="rId8"/>
    <p:sldId id="285" r:id="rId9"/>
    <p:sldId id="284" r:id="rId10"/>
    <p:sldId id="320" r:id="rId11"/>
    <p:sldId id="298" r:id="rId12"/>
    <p:sldId id="299" r:id="rId13"/>
    <p:sldId id="305" r:id="rId14"/>
    <p:sldId id="313" r:id="rId15"/>
    <p:sldId id="302" r:id="rId16"/>
    <p:sldId id="317" r:id="rId17"/>
    <p:sldId id="321" r:id="rId18"/>
    <p:sldId id="318" r:id="rId19"/>
    <p:sldId id="319" r:id="rId20"/>
    <p:sldId id="316" r:id="rId21"/>
    <p:sldId id="310" r:id="rId22"/>
    <p:sldId id="289" r:id="rId23"/>
    <p:sldId id="306" r:id="rId24"/>
    <p:sldId id="307" r:id="rId25"/>
    <p:sldId id="297" r:id="rId26"/>
    <p:sldId id="300" r:id="rId27"/>
  </p:sldIdLst>
  <p:sldSz cx="12192000" cy="6858000"/>
  <p:notesSz cx="6858000" cy="9144000"/>
  <p:embeddedFontLst>
    <p:embeddedFont>
      <p:font typeface="Calibri" panose="020F0502020204030204" pitchFamily="34" charset="0"/>
      <p:regular r:id="rId29"/>
      <p:bold r:id="rId29"/>
      <p:italic r:id="rId29"/>
      <p:boldItalic r:id="rId29"/>
    </p:embeddedFont>
    <p:embeddedFont>
      <p:font typeface="Cambria Math" panose="02040503050406030204" pitchFamily="18" charset="0"/>
      <p:regular r:id="rId30"/>
    </p:embeddedFont>
    <p:embeddedFont>
      <p:font typeface="Open Sans" panose="020B0606030504020204" pitchFamily="34" charset="0"/>
      <p:regular r:id="rId29"/>
      <p:bold r:id="rId29"/>
      <p:italic r:id="rId29"/>
      <p:boldItalic r:id="rId29"/>
    </p:embeddedFont>
  </p:embeddedFontLst>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ert Nijsen" initials="GN" lastIdx="47" clrIdx="0">
    <p:extLst>
      <p:ext uri="{19B8F6BF-5375-455C-9EA6-DF929625EA0E}">
        <p15:presenceInfo xmlns:p15="http://schemas.microsoft.com/office/powerpoint/2012/main" userId="S::geert@o2communicatie.nl::fb4c12ae-5a84-4618-a7c7-551b4906f84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C003"/>
    <a:srgbClr val="3957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ijl, gemiddeld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Stijl, gemiddeld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Stijl, gemiddeld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Stijl, gemiddeld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81" autoAdjust="0"/>
    <p:restoredTop sz="88343"/>
  </p:normalViewPr>
  <p:slideViewPr>
    <p:cSldViewPr snapToGrid="0" snapToObjects="1" showGuides="1">
      <p:cViewPr>
        <p:scale>
          <a:sx n="100" d="100"/>
          <a:sy n="100" d="100"/>
        </p:scale>
        <p:origin x="1008" y="352"/>
      </p:cViewPr>
      <p:guideLst>
        <p:guide orient="horz" pos="2160"/>
        <p:guide pos="3840"/>
      </p:guideLst>
    </p:cSldViewPr>
  </p:slideViewPr>
  <p:outlineViewPr>
    <p:cViewPr>
      <p:scale>
        <a:sx n="33" d="100"/>
        <a:sy n="33" d="100"/>
      </p:scale>
      <p:origin x="0" y="0"/>
    </p:cViewPr>
  </p:outlineViewPr>
  <p:notesTextViewPr>
    <p:cViewPr>
      <p:scale>
        <a:sx n="95" d="100"/>
        <a:sy n="95"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NUL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4DDE06-D79E-4B2D-B90A-65608204DC48}" type="datetimeFigureOut">
              <a:rPr lang="nl-NL" smtClean="0"/>
              <a:t>20-06-21</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6DEF54-6215-4A11-85A8-655592631808}" type="slidenum">
              <a:rPr lang="nl-NL" smtClean="0"/>
              <a:t>‹#›</a:t>
            </a:fld>
            <a:endParaRPr lang="nl-NL"/>
          </a:p>
        </p:txBody>
      </p:sp>
    </p:spTree>
    <p:extLst>
      <p:ext uri="{BB962C8B-B14F-4D97-AF65-F5344CB8AC3E}">
        <p14:creationId xmlns:p14="http://schemas.microsoft.com/office/powerpoint/2010/main" val="3558326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46DEF54-6215-4A11-85A8-655592631808}" type="slidenum">
              <a:rPr lang="nl-NL" smtClean="0"/>
              <a:t>2</a:t>
            </a:fld>
            <a:endParaRPr lang="nl-NL"/>
          </a:p>
        </p:txBody>
      </p:sp>
    </p:spTree>
    <p:extLst>
      <p:ext uri="{BB962C8B-B14F-4D97-AF65-F5344CB8AC3E}">
        <p14:creationId xmlns:p14="http://schemas.microsoft.com/office/powerpoint/2010/main" val="21364381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Once the training set was generated, we could start training neural networks and optimizing it.</a:t>
            </a:r>
          </a:p>
        </p:txBody>
      </p:sp>
      <p:sp>
        <p:nvSpPr>
          <p:cNvPr id="4" name="Slide Number Placeholder 3"/>
          <p:cNvSpPr>
            <a:spLocks noGrp="1"/>
          </p:cNvSpPr>
          <p:nvPr>
            <p:ph type="sldNum" sz="quarter" idx="5"/>
          </p:nvPr>
        </p:nvSpPr>
        <p:spPr/>
        <p:txBody>
          <a:bodyPr/>
          <a:lstStyle/>
          <a:p>
            <a:fld id="{D46DEF54-6215-4A11-85A8-655592631808}" type="slidenum">
              <a:rPr lang="nl-NL" smtClean="0"/>
              <a:t>11</a:t>
            </a:fld>
            <a:endParaRPr lang="nl-NL"/>
          </a:p>
        </p:txBody>
      </p:sp>
    </p:spTree>
    <p:extLst>
      <p:ext uri="{BB962C8B-B14F-4D97-AF65-F5344CB8AC3E}">
        <p14:creationId xmlns:p14="http://schemas.microsoft.com/office/powerpoint/2010/main" val="3060998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 neural network is a type of machine learning algorithm aiming to recognize underlying relationships in a set of data. When training a neural network, there are many parameters that can be tuned to give a good performance. Those are commonly called hyperparameters. In order to find the most optimal values for hyperparameters we used an algorithm called Grid Search. The best value is finally picked by evaluating all the network’s performances and choosing the values of the best one.  But now how can we evaluate the model’s performances</a:t>
            </a:r>
            <a:endParaRPr lang="en-GB" dirty="0"/>
          </a:p>
        </p:txBody>
      </p:sp>
      <p:sp>
        <p:nvSpPr>
          <p:cNvPr id="4" name="Slide Number Placeholder 3"/>
          <p:cNvSpPr>
            <a:spLocks noGrp="1"/>
          </p:cNvSpPr>
          <p:nvPr>
            <p:ph type="sldNum" sz="quarter" idx="5"/>
          </p:nvPr>
        </p:nvSpPr>
        <p:spPr/>
        <p:txBody>
          <a:bodyPr/>
          <a:lstStyle/>
          <a:p>
            <a:fld id="{D46DEF54-6215-4A11-85A8-655592631808}" type="slidenum">
              <a:rPr lang="nl-NL" smtClean="0"/>
              <a:t>12</a:t>
            </a:fld>
            <a:endParaRPr lang="nl-NL"/>
          </a:p>
        </p:txBody>
      </p:sp>
    </p:spTree>
    <p:extLst>
      <p:ext uri="{BB962C8B-B14F-4D97-AF65-F5344CB8AC3E}">
        <p14:creationId xmlns:p14="http://schemas.microsoft.com/office/powerpoint/2010/main" val="39961947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evaluate the network’s performance, we typically computing how far the predictions are from target values. However, </a:t>
            </a:r>
            <a:r>
              <a:rPr lang="en-GB" sz="1200" b="0" i="0" kern="1200" dirty="0">
                <a:solidFill>
                  <a:schemeClr val="tx1"/>
                </a:solidFill>
                <a:effectLst/>
                <a:latin typeface="+mn-lt"/>
                <a:ea typeface="+mn-ea"/>
                <a:cs typeface="+mn-cs"/>
              </a:rPr>
              <a:t>modelling of turbulent transport in fusion plasma is a task that can not be accurately evaluated using theses classical regression assessment methods. Some metrics can still give insight to determine the performance of the model. In this work, the goodness of the fit is analysed using the Root Mean Square Error (evaluating how close the prediction is to the target value). But the model also needs to capture certain physics features in order to be valid. As mentioned before, the model should predict a flux of zero in the stable region until it hits a threshold, where it starts smoothly increasing. Therefore, the performance can be evaluated by analysing whether there is a threshold, whether flux predictions are zero in the stable region or if there is a pop-back as shown on the 3</a:t>
            </a:r>
            <a:r>
              <a:rPr lang="en-GB" sz="1200" b="0" i="0" kern="1200" baseline="30000" dirty="0">
                <a:solidFill>
                  <a:schemeClr val="tx1"/>
                </a:solidFill>
                <a:effectLst/>
                <a:latin typeface="+mn-lt"/>
                <a:ea typeface="+mn-ea"/>
                <a:cs typeface="+mn-cs"/>
              </a:rPr>
              <a:t>rd</a:t>
            </a:r>
            <a:r>
              <a:rPr lang="en-GB" sz="1200" b="0" i="0" kern="1200" dirty="0">
                <a:solidFill>
                  <a:schemeClr val="tx1"/>
                </a:solidFill>
                <a:effectLst/>
                <a:latin typeface="+mn-lt"/>
                <a:ea typeface="+mn-ea"/>
                <a:cs typeface="+mn-cs"/>
              </a:rPr>
              <a:t> plot and finally whether the curve is smooth after the threshold or unsteady.</a:t>
            </a:r>
            <a:endParaRPr lang="en-GB" dirty="0"/>
          </a:p>
        </p:txBody>
      </p:sp>
      <p:sp>
        <p:nvSpPr>
          <p:cNvPr id="4" name="Slide Number Placeholder 3"/>
          <p:cNvSpPr>
            <a:spLocks noGrp="1"/>
          </p:cNvSpPr>
          <p:nvPr>
            <p:ph type="sldNum" sz="quarter" idx="5"/>
          </p:nvPr>
        </p:nvSpPr>
        <p:spPr/>
        <p:txBody>
          <a:bodyPr/>
          <a:lstStyle/>
          <a:p>
            <a:fld id="{D46DEF54-6215-4A11-85A8-655592631808}" type="slidenum">
              <a:rPr lang="nl-NL" smtClean="0"/>
              <a:t>13</a:t>
            </a:fld>
            <a:endParaRPr lang="nl-NL"/>
          </a:p>
        </p:txBody>
      </p:sp>
    </p:spTree>
    <p:extLst>
      <p:ext uri="{BB962C8B-B14F-4D97-AF65-F5344CB8AC3E}">
        <p14:creationId xmlns:p14="http://schemas.microsoft.com/office/powerpoint/2010/main" val="40710251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final hyperparameter values are displayed on this slide. Most of the hyperparameter values used for this NN were validated in previous work. As such, the default values used in the current state-of-the-art NN surrogate for these. The only hyperparameters optimized in this project are he number of hidden layers in the network, the number of nodes per hidden layer, the batch size and the regularization term L2. Those were chosen as they have a great influence on the model’s complexity. As mentioned before, those were selected as they performed best in the Grid Search algorithm with regards to the aforementioned metrics.</a:t>
            </a:r>
            <a:endParaRPr lang="en-GB" dirty="0"/>
          </a:p>
        </p:txBody>
      </p:sp>
      <p:sp>
        <p:nvSpPr>
          <p:cNvPr id="4" name="Slide Number Placeholder 3"/>
          <p:cNvSpPr>
            <a:spLocks noGrp="1"/>
          </p:cNvSpPr>
          <p:nvPr>
            <p:ph type="sldNum" sz="quarter" idx="5"/>
          </p:nvPr>
        </p:nvSpPr>
        <p:spPr/>
        <p:txBody>
          <a:bodyPr/>
          <a:lstStyle/>
          <a:p>
            <a:fld id="{D46DEF54-6215-4A11-85A8-655592631808}" type="slidenum">
              <a:rPr lang="nl-NL" smtClean="0"/>
              <a:t>15</a:t>
            </a:fld>
            <a:endParaRPr lang="nl-NL"/>
          </a:p>
        </p:txBody>
      </p:sp>
    </p:spTree>
    <p:extLst>
      <p:ext uri="{BB962C8B-B14F-4D97-AF65-F5344CB8AC3E}">
        <p14:creationId xmlns:p14="http://schemas.microsoft.com/office/powerpoint/2010/main" val="610175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the performance of the final model. The </a:t>
            </a:r>
            <a:r>
              <a:rPr lang="en-GB" sz="1200" b="0" i="0" kern="1200" dirty="0">
                <a:solidFill>
                  <a:schemeClr val="tx1"/>
                </a:solidFill>
                <a:effectLst/>
                <a:latin typeface="+mn-lt"/>
                <a:ea typeface="+mn-ea"/>
                <a:cs typeface="+mn-cs"/>
              </a:rPr>
              <a:t>Figure compares the neural network to the original </a:t>
            </a:r>
            <a:r>
              <a:rPr lang="en-GB" sz="1200" b="0" i="0" kern="1200" dirty="0" err="1">
                <a:solidFill>
                  <a:schemeClr val="tx1"/>
                </a:solidFill>
                <a:effectLst/>
                <a:latin typeface="+mn-lt"/>
                <a:ea typeface="+mn-ea"/>
                <a:cs typeface="+mn-cs"/>
              </a:rPr>
              <a:t>QuaLiKiz</a:t>
            </a:r>
            <a:r>
              <a:rPr lang="en-GB" sz="1200" b="0" i="0" kern="1200" dirty="0">
                <a:solidFill>
                  <a:schemeClr val="tx1"/>
                </a:solidFill>
                <a:effectLst/>
                <a:latin typeface="+mn-lt"/>
                <a:ea typeface="+mn-ea"/>
                <a:cs typeface="+mn-cs"/>
              </a:rPr>
              <a:t> evaluations, over a parameter scan of the ion temperature gradient. Looking at this plot, one can infer that the model fits the data points pretty well and this slice also exhibits the desired threshold behaviour. But it should be noted that since the dataset contains a significant amount of irregular slices, some of the network’s predictions are negatively affected. This is also reflected in the results of the metrics shown in the table. For instance, the no threshold fraction shows that in 91% of the cases, the model does not predict a threshold. However, only very few slices in the training set have a threshold themselves. So the network predicts the data correctly, but faulty data causes it to reproduce some erroneous data slices. </a:t>
            </a:r>
          </a:p>
          <a:p>
            <a:r>
              <a:rPr lang="en-GB" sz="1200" b="0" i="0" kern="1200" dirty="0">
                <a:solidFill>
                  <a:schemeClr val="tx1"/>
                </a:solidFill>
                <a:effectLst/>
                <a:latin typeface="+mn-lt"/>
                <a:ea typeface="+mn-ea"/>
                <a:cs typeface="+mn-cs"/>
              </a:rPr>
              <a:t>The spurious flux fraction indicates that the model never predicts pop-backs in the 10% of cases where it has a threshold, which is an indication of good performance there. The Root Mean Square Error and unsteadiness after threshold were among the most optimal values of the models in the grid search. The network’s performance was also investigated by visual inspection. This confirmed that the predictions were smooth, and generally not too far off the target values.</a:t>
            </a:r>
            <a:endParaRPr lang="en-GB" dirty="0"/>
          </a:p>
        </p:txBody>
      </p:sp>
      <p:sp>
        <p:nvSpPr>
          <p:cNvPr id="4" name="Slide Number Placeholder 3"/>
          <p:cNvSpPr>
            <a:spLocks noGrp="1"/>
          </p:cNvSpPr>
          <p:nvPr>
            <p:ph type="sldNum" sz="quarter" idx="5"/>
          </p:nvPr>
        </p:nvSpPr>
        <p:spPr/>
        <p:txBody>
          <a:bodyPr/>
          <a:lstStyle/>
          <a:p>
            <a:fld id="{D46DEF54-6215-4A11-85A8-655592631808}" type="slidenum">
              <a:rPr lang="nl-NL" smtClean="0"/>
              <a:t>16</a:t>
            </a:fld>
            <a:endParaRPr lang="nl-NL"/>
          </a:p>
        </p:txBody>
      </p:sp>
    </p:spTree>
    <p:extLst>
      <p:ext uri="{BB962C8B-B14F-4D97-AF65-F5344CB8AC3E}">
        <p14:creationId xmlns:p14="http://schemas.microsoft.com/office/powerpoint/2010/main" val="27877964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finally to conclude</a:t>
            </a:r>
          </a:p>
        </p:txBody>
      </p:sp>
      <p:sp>
        <p:nvSpPr>
          <p:cNvPr id="4" name="Slide Number Placeholder 3"/>
          <p:cNvSpPr>
            <a:spLocks noGrp="1"/>
          </p:cNvSpPr>
          <p:nvPr>
            <p:ph type="sldNum" sz="quarter" idx="5"/>
          </p:nvPr>
        </p:nvSpPr>
        <p:spPr/>
        <p:txBody>
          <a:bodyPr/>
          <a:lstStyle/>
          <a:p>
            <a:fld id="{D46DEF54-6215-4A11-85A8-655592631808}" type="slidenum">
              <a:rPr lang="nl-NL" smtClean="0"/>
              <a:t>17</a:t>
            </a:fld>
            <a:endParaRPr lang="nl-NL"/>
          </a:p>
        </p:txBody>
      </p:sp>
    </p:spTree>
    <p:extLst>
      <p:ext uri="{BB962C8B-B14F-4D97-AF65-F5344CB8AC3E}">
        <p14:creationId xmlns:p14="http://schemas.microsoft.com/office/powerpoint/2010/main" val="42887858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Within this work, a </a:t>
            </a:r>
            <a:r>
              <a:rPr lang="en-GB" sz="1200" b="0" i="0" kern="1200" dirty="0" err="1">
                <a:solidFill>
                  <a:schemeClr val="tx1"/>
                </a:solidFill>
                <a:effectLst/>
                <a:latin typeface="+mn-lt"/>
                <a:ea typeface="+mn-ea"/>
                <a:cs typeface="+mn-cs"/>
              </a:rPr>
              <a:t>QuaLiKiz</a:t>
            </a:r>
            <a:r>
              <a:rPr lang="en-GB" sz="1200" b="0" i="0" kern="1200" dirty="0">
                <a:solidFill>
                  <a:schemeClr val="tx1"/>
                </a:solidFill>
                <a:effectLst/>
                <a:latin typeface="+mn-lt"/>
                <a:ea typeface="+mn-ea"/>
                <a:cs typeface="+mn-cs"/>
              </a:rPr>
              <a:t> dataset for the L-mode edge parameter space was built, and was used as a training set for a neural network. This resulted in a network performing ostensibly well.</a:t>
            </a:r>
          </a:p>
          <a:p>
            <a:endParaRPr lang="en-GB" dirty="0"/>
          </a:p>
          <a:p>
            <a:r>
              <a:rPr lang="en-GB" sz="1200" b="0" i="0" kern="1200" dirty="0">
                <a:solidFill>
                  <a:schemeClr val="tx1"/>
                </a:solidFill>
                <a:effectLst/>
                <a:latin typeface="+mn-lt"/>
                <a:ea typeface="+mn-ea"/>
                <a:cs typeface="+mn-cs"/>
              </a:rPr>
              <a:t>Future work is foreseen in re-training the neural networks on a dataset comprising less anomalies and irregularities. The first step towards a cleaner dataset could be to apply the temperature gradient breakdown filter, a filter that we were not able to apply in this work due to an Out Of Memory error in the code. A longer-term goal would be to include all networks for all fluxes (as in this work only the ion heat flux in ITG mode was investigated) and to implement the networks in integrated models such as JINTRAC. This would allow to assess the model’s performance more accurately and with less reliance on visual judgement. Finally, it would be worthwhile to generate another </a:t>
            </a:r>
            <a:r>
              <a:rPr lang="en-GB" sz="1200" b="0" i="0" kern="1200" dirty="0" err="1">
                <a:solidFill>
                  <a:schemeClr val="tx1"/>
                </a:solidFill>
                <a:effectLst/>
                <a:latin typeface="+mn-lt"/>
                <a:ea typeface="+mn-ea"/>
                <a:cs typeface="+mn-cs"/>
              </a:rPr>
              <a:t>QuaLiKiz</a:t>
            </a:r>
            <a:r>
              <a:rPr lang="en-GB" sz="1200" b="0" i="0" kern="1200" dirty="0">
                <a:solidFill>
                  <a:schemeClr val="tx1"/>
                </a:solidFill>
                <a:effectLst/>
                <a:latin typeface="+mn-lt"/>
                <a:ea typeface="+mn-ea"/>
                <a:cs typeface="+mn-cs"/>
              </a:rPr>
              <a:t> dataset including more data points (for instance including the ion electron temperature ratio values 1.25 and 1.5), and benchmark neural networks trained on each dataset to one another</a:t>
            </a:r>
            <a:endParaRPr lang="en-GB" dirty="0"/>
          </a:p>
        </p:txBody>
      </p:sp>
      <p:sp>
        <p:nvSpPr>
          <p:cNvPr id="4" name="Slide Number Placeholder 3"/>
          <p:cNvSpPr>
            <a:spLocks noGrp="1"/>
          </p:cNvSpPr>
          <p:nvPr>
            <p:ph type="sldNum" sz="quarter" idx="5"/>
          </p:nvPr>
        </p:nvSpPr>
        <p:spPr/>
        <p:txBody>
          <a:bodyPr/>
          <a:lstStyle/>
          <a:p>
            <a:fld id="{D46DEF54-6215-4A11-85A8-655592631808}" type="slidenum">
              <a:rPr lang="nl-NL" smtClean="0"/>
              <a:t>18</a:t>
            </a:fld>
            <a:endParaRPr lang="nl-NL"/>
          </a:p>
        </p:txBody>
      </p:sp>
    </p:spTree>
    <p:extLst>
      <p:ext uri="{BB962C8B-B14F-4D97-AF65-F5344CB8AC3E}">
        <p14:creationId xmlns:p14="http://schemas.microsoft.com/office/powerpoint/2010/main" val="30259893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46DEF54-6215-4A11-85A8-655592631808}" type="slidenum">
              <a:rPr lang="nl-NL" smtClean="0"/>
              <a:t>19</a:t>
            </a:fld>
            <a:endParaRPr lang="nl-NL"/>
          </a:p>
        </p:txBody>
      </p:sp>
    </p:spTree>
    <p:extLst>
      <p:ext uri="{BB962C8B-B14F-4D97-AF65-F5344CB8AC3E}">
        <p14:creationId xmlns:p14="http://schemas.microsoft.com/office/powerpoint/2010/main" val="2468786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46DEF54-6215-4A11-85A8-655592631808}" type="slidenum">
              <a:rPr lang="nl-NL" smtClean="0"/>
              <a:t>3</a:t>
            </a:fld>
            <a:endParaRPr lang="nl-NL"/>
          </a:p>
        </p:txBody>
      </p:sp>
    </p:spTree>
    <p:extLst>
      <p:ext uri="{BB962C8B-B14F-4D97-AF65-F5344CB8AC3E}">
        <p14:creationId xmlns:p14="http://schemas.microsoft.com/office/powerpoint/2010/main" val="2135688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For the past decades, researchers have been trying to reproduce the reaction powering the Sun and the stars: nuclear fusion. Nowadays, the leading approach to fusion energy are the tokamaks, the machine shown on this slide. However, as you can imagine, reproducing reactions powering the Sun on Earth is a very complex process, and it can lead to lots of instabilities. That is, researchers are currently working on accurate computational models predicting the heat and particle transport in such devices. </a:t>
            </a:r>
          </a:p>
          <a:p>
            <a:r>
              <a:rPr lang="en-GB" sz="1200" b="0" i="0" kern="1200" dirty="0" err="1">
                <a:solidFill>
                  <a:schemeClr val="tx1"/>
                </a:solidFill>
                <a:effectLst/>
                <a:latin typeface="+mn-lt"/>
                <a:ea typeface="+mn-ea"/>
                <a:cs typeface="+mn-cs"/>
              </a:rPr>
              <a:t>Unofortunately</a:t>
            </a:r>
            <a:r>
              <a:rPr lang="en-GB" sz="1200" b="0" i="0" kern="1200" dirty="0">
                <a:solidFill>
                  <a:schemeClr val="tx1"/>
                </a:solidFill>
                <a:effectLst/>
                <a:latin typeface="+mn-lt"/>
                <a:ea typeface="+mn-ea"/>
                <a:cs typeface="+mn-cs"/>
              </a:rPr>
              <a:t>, those models exhibits a very considerable computational time</a:t>
            </a:r>
            <a:endParaRPr lang="en-GB" dirty="0"/>
          </a:p>
        </p:txBody>
      </p:sp>
      <p:sp>
        <p:nvSpPr>
          <p:cNvPr id="4" name="Slide Number Placeholder 3"/>
          <p:cNvSpPr>
            <a:spLocks noGrp="1"/>
          </p:cNvSpPr>
          <p:nvPr>
            <p:ph type="sldNum" sz="quarter" idx="5"/>
          </p:nvPr>
        </p:nvSpPr>
        <p:spPr/>
        <p:txBody>
          <a:bodyPr/>
          <a:lstStyle/>
          <a:p>
            <a:fld id="{D46DEF54-6215-4A11-85A8-655592631808}" type="slidenum">
              <a:rPr lang="nl-NL" smtClean="0"/>
              <a:t>4</a:t>
            </a:fld>
            <a:endParaRPr lang="nl-NL"/>
          </a:p>
        </p:txBody>
      </p:sp>
    </p:spTree>
    <p:extLst>
      <p:ext uri="{BB962C8B-B14F-4D97-AF65-F5344CB8AC3E}">
        <p14:creationId xmlns:p14="http://schemas.microsoft.com/office/powerpoint/2010/main" val="3780483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To cope with this issue, reduced order turbulence models have thus been developed. For instance, </a:t>
            </a:r>
            <a:r>
              <a:rPr lang="en-GB" sz="1200" b="0" i="0" kern="1200" dirty="0" err="1">
                <a:solidFill>
                  <a:schemeClr val="tx1"/>
                </a:solidFill>
                <a:effectLst/>
                <a:latin typeface="+mn-lt"/>
                <a:ea typeface="+mn-ea"/>
                <a:cs typeface="+mn-cs"/>
              </a:rPr>
              <a:t>QuaLiKiz</a:t>
            </a:r>
            <a:r>
              <a:rPr lang="en-GB" sz="1200" b="0" i="0" kern="1200" dirty="0">
                <a:solidFill>
                  <a:schemeClr val="tx1"/>
                </a:solidFill>
                <a:effectLst/>
                <a:latin typeface="+mn-lt"/>
                <a:ea typeface="+mn-ea"/>
                <a:cs typeface="+mn-cs"/>
              </a:rPr>
              <a:t> is a Quasilinear turbulence model invoking the quasilinear approximation. This allows to predict turbulent fluxes around six times faster than nonlinear codes. However, when applied into integrated modelling, it can still take a few days to run.</a:t>
            </a:r>
          </a:p>
          <a:p>
            <a:r>
              <a:rPr lang="en-GB" sz="1200" b="0" i="0" kern="1200" dirty="0">
                <a:solidFill>
                  <a:schemeClr val="tx1"/>
                </a:solidFill>
                <a:effectLst/>
                <a:latin typeface="+mn-lt"/>
                <a:ea typeface="+mn-ea"/>
                <a:cs typeface="+mn-cs"/>
              </a:rPr>
              <a:t>To further accelerate the computation, neural network surrogate models have been developed. </a:t>
            </a:r>
          </a:p>
          <a:p>
            <a:endParaRPr lang="en-GB" sz="1200" b="0" i="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D46DEF54-6215-4A11-85A8-655592631808}" type="slidenum">
              <a:rPr lang="nl-NL" smtClean="0"/>
              <a:t>5</a:t>
            </a:fld>
            <a:endParaRPr lang="nl-NL"/>
          </a:p>
        </p:txBody>
      </p:sp>
    </p:spTree>
    <p:extLst>
      <p:ext uri="{BB962C8B-B14F-4D97-AF65-F5344CB8AC3E}">
        <p14:creationId xmlns:p14="http://schemas.microsoft.com/office/powerpoint/2010/main" val="2864143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err="1">
                <a:solidFill>
                  <a:schemeClr val="tx1"/>
                </a:solidFill>
                <a:effectLst/>
                <a:latin typeface="+mn-lt"/>
                <a:ea typeface="+mn-ea"/>
                <a:cs typeface="+mn-cs"/>
              </a:rPr>
              <a:t>QuaLiKiz</a:t>
            </a:r>
            <a:r>
              <a:rPr lang="en-GB" sz="1200" b="0" i="0" kern="1200" dirty="0">
                <a:solidFill>
                  <a:schemeClr val="tx1"/>
                </a:solidFill>
                <a:effectLst/>
                <a:latin typeface="+mn-lt"/>
                <a:ea typeface="+mn-ea"/>
                <a:cs typeface="+mn-cs"/>
              </a:rPr>
              <a:t> Neural Network is valid for the bulk of the core region of a tokamak plasma. However, there is a transition region towards the edge region of a tokamak. This “near-edge” region in “L-mode” at low input power has relatively low temperatures, high logarithmic gradients, and high </a:t>
            </a:r>
            <a:r>
              <a:rPr lang="en-GB" sz="1200" b="0" i="0" kern="1200" dirty="0" err="1">
                <a:solidFill>
                  <a:schemeClr val="tx1"/>
                </a:solidFill>
                <a:effectLst/>
                <a:latin typeface="+mn-lt"/>
                <a:ea typeface="+mn-ea"/>
                <a:cs typeface="+mn-cs"/>
              </a:rPr>
              <a:t>collisionality</a:t>
            </a:r>
            <a:r>
              <a:rPr lang="en-GB" sz="1200" b="0" i="0" kern="120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Because of this parameter difference, this region can be considered in a different class than the rest of the tokamak plasma core.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This difference is very complex to capture with a unique regression model such as a Neural Network. To cope with this issue, a second neural network can be trained on a training set generated specifically for this region. </a:t>
            </a:r>
            <a:endParaRPr lang="en-GB" sz="1800" kern="1200" dirty="0">
              <a:solidFill>
                <a:schemeClr val="tx1"/>
              </a:solidFill>
              <a:effectLst/>
              <a:latin typeface="+mn-lt"/>
              <a:ea typeface="+mn-ea"/>
              <a:cs typeface="+mn-cs"/>
            </a:endParaRPr>
          </a:p>
          <a:p>
            <a:endParaRPr lang="en-GB" dirty="0"/>
          </a:p>
          <a:p>
            <a:endParaRPr lang="en-GB" dirty="0"/>
          </a:p>
          <a:p>
            <a:r>
              <a:rPr lang="en-GB" dirty="0"/>
              <a:t>Left image: GENE taken from “</a:t>
            </a:r>
            <a:r>
              <a:rPr lang="en-GB" dirty="0" err="1"/>
              <a:t>citrin</a:t>
            </a:r>
            <a:r>
              <a:rPr lang="en-GB" dirty="0"/>
              <a:t> confinement presentation”</a:t>
            </a:r>
          </a:p>
          <a:p>
            <a:r>
              <a:rPr lang="en-GB" dirty="0"/>
              <a:t>Right image: http://</a:t>
            </a:r>
            <a:r>
              <a:rPr lang="en-GB" dirty="0" err="1"/>
              <a:t>large.stanford.edu</a:t>
            </a:r>
            <a:r>
              <a:rPr lang="en-GB" dirty="0"/>
              <a:t>/courses/2014/ph241/zhang1/images/f1big.png</a:t>
            </a:r>
          </a:p>
        </p:txBody>
      </p:sp>
      <p:sp>
        <p:nvSpPr>
          <p:cNvPr id="4" name="Slide Number Placeholder 3"/>
          <p:cNvSpPr>
            <a:spLocks noGrp="1"/>
          </p:cNvSpPr>
          <p:nvPr>
            <p:ph type="sldNum" sz="quarter" idx="5"/>
          </p:nvPr>
        </p:nvSpPr>
        <p:spPr/>
        <p:txBody>
          <a:bodyPr/>
          <a:lstStyle/>
          <a:p>
            <a:fld id="{D46DEF54-6215-4A11-85A8-655592631808}" type="slidenum">
              <a:rPr lang="nl-NL" smtClean="0"/>
              <a:t>6</a:t>
            </a:fld>
            <a:endParaRPr lang="nl-NL"/>
          </a:p>
        </p:txBody>
      </p:sp>
    </p:spTree>
    <p:extLst>
      <p:ext uri="{BB962C8B-B14F-4D97-AF65-F5344CB8AC3E}">
        <p14:creationId xmlns:p14="http://schemas.microsoft.com/office/powerpoint/2010/main" val="2276833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the first step of this project was to generate a training set specific to the L-Mode Edge. </a:t>
            </a:r>
          </a:p>
        </p:txBody>
      </p:sp>
      <p:sp>
        <p:nvSpPr>
          <p:cNvPr id="4" name="Slide Number Placeholder 3"/>
          <p:cNvSpPr>
            <a:spLocks noGrp="1"/>
          </p:cNvSpPr>
          <p:nvPr>
            <p:ph type="sldNum" sz="quarter" idx="5"/>
          </p:nvPr>
        </p:nvSpPr>
        <p:spPr/>
        <p:txBody>
          <a:bodyPr/>
          <a:lstStyle/>
          <a:p>
            <a:fld id="{D46DEF54-6215-4A11-85A8-655592631808}" type="slidenum">
              <a:rPr lang="nl-NL" smtClean="0"/>
              <a:t>7</a:t>
            </a:fld>
            <a:endParaRPr lang="nl-NL"/>
          </a:p>
        </p:txBody>
      </p:sp>
    </p:spTree>
    <p:extLst>
      <p:ext uri="{BB962C8B-B14F-4D97-AF65-F5344CB8AC3E}">
        <p14:creationId xmlns:p14="http://schemas.microsoft.com/office/powerpoint/2010/main" val="2179942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To that effect, the </a:t>
                </a:r>
                <a:r>
                  <a:rPr lang="en-GB" sz="1200" b="0" i="0" kern="1200" dirty="0" err="1">
                    <a:solidFill>
                      <a:schemeClr val="tx1"/>
                    </a:solidFill>
                    <a:effectLst/>
                    <a:latin typeface="+mn-lt"/>
                    <a:ea typeface="+mn-ea"/>
                    <a:cs typeface="+mn-cs"/>
                  </a:rPr>
                  <a:t>QuaLiKiz</a:t>
                </a:r>
                <a:r>
                  <a:rPr lang="en-GB" sz="1200" b="0" i="0" kern="1200" dirty="0">
                    <a:solidFill>
                      <a:schemeClr val="tx1"/>
                    </a:solidFill>
                    <a:effectLst/>
                    <a:latin typeface="+mn-lt"/>
                    <a:ea typeface="+mn-ea"/>
                    <a:cs typeface="+mn-cs"/>
                  </a:rPr>
                  <a:t> code is executed with a constrained input space. Those correspond to the dimensions that impact turbulent transport in the L-Mode the most. </a:t>
                </a:r>
              </a:p>
              <a:p>
                <a:r>
                  <a:rPr lang="en-GB" sz="1200" b="0" i="0" kern="1200" dirty="0">
                    <a:solidFill>
                      <a:schemeClr val="tx1"/>
                    </a:solidFill>
                    <a:effectLst/>
                    <a:latin typeface="+mn-lt"/>
                    <a:ea typeface="+mn-ea"/>
                    <a:cs typeface="+mn-cs"/>
                  </a:rPr>
                  <a:t>These were picked based on previous experience, observations and physical knowledge to aim to cover realistic tokamak core parameter.  </a:t>
                </a:r>
              </a:p>
              <a:p>
                <a:endParaRPr lang="en-GB" sz="1200" b="0" i="0" kern="1200" dirty="0">
                  <a:solidFill>
                    <a:schemeClr val="tx1"/>
                  </a:solidFill>
                  <a:effectLst/>
                  <a:latin typeface="+mn-lt"/>
                  <a:ea typeface="+mn-ea"/>
                  <a:cs typeface="+mn-cs"/>
                </a:endParaRPr>
              </a:p>
              <a:p>
                <a14:m>
                  <m:oMath xmlns:m="http://schemas.openxmlformats.org/officeDocument/2006/math">
                    <m:sSub>
                      <m:sSubPr>
                        <m:ctrlPr>
                          <a:rPr lang="en-GB" i="1" smtClean="0">
                            <a:latin typeface="Cambria Math" panose="02040503050406030204" pitchFamily="18" charset="0"/>
                          </a:rPr>
                        </m:ctrlPr>
                      </m:sSubPr>
                      <m:e>
                        <m:r>
                          <a:rPr lang="fr-FR" b="0" i="1" smtClean="0">
                            <a:latin typeface="Cambria Math" panose="02040503050406030204" pitchFamily="18" charset="0"/>
                          </a:rPr>
                          <m:t>𝑘</m:t>
                        </m:r>
                      </m:e>
                      <m:sub>
                        <m:r>
                          <a:rPr lang="en-GB" i="1" smtClean="0">
                            <a:latin typeface="Cambria Math" panose="02040503050406030204" pitchFamily="18" charset="0"/>
                            <a:ea typeface="Cambria Math" panose="02040503050406030204" pitchFamily="18" charset="0"/>
                          </a:rPr>
                          <m:t>𝜃</m:t>
                        </m:r>
                      </m:sub>
                    </m:sSub>
                    <m:sSub>
                      <m:sSubPr>
                        <m:ctrlPr>
                          <a:rPr lang="en-GB" i="1" smtClean="0">
                            <a:latin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𝜌</m:t>
                        </m:r>
                      </m:e>
                      <m:sub>
                        <m:r>
                          <a:rPr lang="fr-FR" b="0" i="1" smtClean="0">
                            <a:latin typeface="Cambria Math" panose="02040503050406030204" pitchFamily="18" charset="0"/>
                          </a:rPr>
                          <m:t>𝑠</m:t>
                        </m:r>
                      </m:sub>
                    </m:sSub>
                  </m:oMath>
                </a14:m>
                <a:r>
                  <a:rPr lang="en-GB" dirty="0"/>
                  <a:t> = sampled</a:t>
                </a:r>
                <a:r>
                  <a:rPr lang="en-GB" baseline="0" dirty="0"/>
                  <a:t> wavenumbers</a:t>
                </a:r>
                <a:endParaRPr lang="en-GB" dirty="0"/>
              </a:p>
            </p:txBody>
          </p:sp>
        </mc:Choice>
        <mc:Fallback>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To that effect, the </a:t>
                </a:r>
                <a:r>
                  <a:rPr lang="en-GB" sz="1200" b="0" i="0" kern="1200" dirty="0" err="1">
                    <a:solidFill>
                      <a:schemeClr val="tx1"/>
                    </a:solidFill>
                    <a:effectLst/>
                    <a:latin typeface="+mn-lt"/>
                    <a:ea typeface="+mn-ea"/>
                    <a:cs typeface="+mn-cs"/>
                  </a:rPr>
                  <a:t>QuaLiKiz</a:t>
                </a:r>
                <a:r>
                  <a:rPr lang="en-GB" sz="1200" b="0" i="0" kern="1200" dirty="0">
                    <a:solidFill>
                      <a:schemeClr val="tx1"/>
                    </a:solidFill>
                    <a:effectLst/>
                    <a:latin typeface="+mn-lt"/>
                    <a:ea typeface="+mn-ea"/>
                    <a:cs typeface="+mn-cs"/>
                  </a:rPr>
                  <a:t> code is executed with a constrained input space. Those correspond to the dimensions that impact turbulent transport in the L-Mode the most. </a:t>
                </a:r>
              </a:p>
              <a:p>
                <a:r>
                  <a:rPr lang="en-GB" sz="1200" b="0" i="0" kern="1200" dirty="0">
                    <a:solidFill>
                      <a:schemeClr val="tx1"/>
                    </a:solidFill>
                    <a:effectLst/>
                    <a:latin typeface="+mn-lt"/>
                    <a:ea typeface="+mn-ea"/>
                    <a:cs typeface="+mn-cs"/>
                  </a:rPr>
                  <a:t>These were picked based on previous experience, observations and physical knowledge to aim to cover realistic tokamak core parameter.  </a:t>
                </a:r>
              </a:p>
              <a:p>
                <a:endParaRPr lang="en-GB" sz="1200" b="0" i="0" kern="1200" dirty="0">
                  <a:solidFill>
                    <a:schemeClr val="tx1"/>
                  </a:solidFill>
                  <a:effectLst/>
                  <a:latin typeface="+mn-lt"/>
                  <a:ea typeface="+mn-ea"/>
                  <a:cs typeface="+mn-cs"/>
                </a:endParaRPr>
              </a:p>
              <a:p>
                <a:r>
                  <a:rPr lang="fr-FR" b="0" i="0">
                    <a:latin typeface="Cambria Math" panose="02040503050406030204" pitchFamily="18" charset="0"/>
                  </a:rPr>
                  <a:t>𝑘</a:t>
                </a:r>
                <a:r>
                  <a:rPr lang="en-GB" b="0" i="0">
                    <a:latin typeface="Cambria Math" panose="02040503050406030204" pitchFamily="18" charset="0"/>
                  </a:rPr>
                  <a:t>_</a:t>
                </a:r>
                <a:r>
                  <a:rPr lang="en-GB" i="0">
                    <a:latin typeface="Cambria Math" panose="02040503050406030204" pitchFamily="18" charset="0"/>
                    <a:ea typeface="Cambria Math" panose="02040503050406030204" pitchFamily="18" charset="0"/>
                  </a:rPr>
                  <a:t>𝜃 𝜌_</a:t>
                </a:r>
                <a:r>
                  <a:rPr lang="fr-FR" b="0" i="0">
                    <a:latin typeface="Cambria Math" panose="02040503050406030204" pitchFamily="18" charset="0"/>
                  </a:rPr>
                  <a:t>𝑠</a:t>
                </a:r>
                <a:r>
                  <a:rPr lang="en-GB" dirty="0"/>
                  <a:t> = sampled</a:t>
                </a:r>
                <a:r>
                  <a:rPr lang="en-GB" baseline="0" dirty="0"/>
                  <a:t> wavenumbers</a:t>
                </a:r>
                <a:endParaRPr lang="en-GB" dirty="0"/>
              </a:p>
            </p:txBody>
          </p:sp>
        </mc:Fallback>
      </mc:AlternateContent>
      <p:sp>
        <p:nvSpPr>
          <p:cNvPr id="4" name="Slide Number Placeholder 3"/>
          <p:cNvSpPr>
            <a:spLocks noGrp="1"/>
          </p:cNvSpPr>
          <p:nvPr>
            <p:ph type="sldNum" sz="quarter" idx="5"/>
          </p:nvPr>
        </p:nvSpPr>
        <p:spPr/>
        <p:txBody>
          <a:bodyPr/>
          <a:lstStyle/>
          <a:p>
            <a:fld id="{D46DEF54-6215-4A11-85A8-655592631808}" type="slidenum">
              <a:rPr lang="nl-NL" smtClean="0"/>
              <a:t>8</a:t>
            </a:fld>
            <a:endParaRPr lang="nl-NL"/>
          </a:p>
        </p:txBody>
      </p:sp>
    </p:spTree>
    <p:extLst>
      <p:ext uri="{BB962C8B-B14F-4D97-AF65-F5344CB8AC3E}">
        <p14:creationId xmlns:p14="http://schemas.microsoft.com/office/powerpoint/2010/main" val="2357625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workflow for the dataset generation is described on this slide. Once the input parameters were selected, </a:t>
            </a:r>
            <a:r>
              <a:rPr lang="en-GB" dirty="0" err="1"/>
              <a:t>QuaLiKiz</a:t>
            </a:r>
            <a:r>
              <a:rPr lang="en-GB" dirty="0"/>
              <a:t> was run with those. It outputted 4197 </a:t>
            </a:r>
            <a:r>
              <a:rPr lang="en-GB" dirty="0" err="1"/>
              <a:t>netCDF</a:t>
            </a:r>
            <a:r>
              <a:rPr lang="en-GB" dirty="0"/>
              <a:t> files (giving i</a:t>
            </a:r>
            <a:r>
              <a:rPr lang="en-GB" sz="1200" b="0" i="0" kern="1200" dirty="0">
                <a:solidFill>
                  <a:schemeClr val="tx1"/>
                </a:solidFill>
                <a:effectLst/>
                <a:latin typeface="+mn-lt"/>
                <a:ea typeface="+mn-ea"/>
                <a:cs typeface="+mn-cs"/>
              </a:rPr>
              <a:t>on and electron heat flux and electron particle flux in different turbulence modes). All those files were then concatenated in one big one, which was pre-processed, filtered and finally converted to hdf5 for it to be in a format that the NN can be trained on. The points filtered out were untrusted </a:t>
            </a:r>
            <a:r>
              <a:rPr lang="en-GB" sz="1200" b="0" i="0" kern="1200" dirty="0" err="1">
                <a:solidFill>
                  <a:schemeClr val="tx1"/>
                </a:solidFill>
                <a:effectLst/>
                <a:latin typeface="+mn-lt"/>
                <a:ea typeface="+mn-ea"/>
                <a:cs typeface="+mn-cs"/>
              </a:rPr>
              <a:t>QuaLiKiz</a:t>
            </a:r>
            <a:r>
              <a:rPr lang="en-GB" sz="1200" b="0" i="0" kern="1200" dirty="0">
                <a:solidFill>
                  <a:schemeClr val="tx1"/>
                </a:solidFill>
                <a:effectLst/>
                <a:latin typeface="+mn-lt"/>
                <a:ea typeface="+mn-ea"/>
                <a:cs typeface="+mn-cs"/>
              </a:rPr>
              <a:t> outputs, so points with very small transport, points where ambipolarity is violated by more than 50% and points where the sum of the fluxes calculated in separate modes is over 50% more than the total flux. Moreover, all negative fluxes were clipped to zero.</a:t>
            </a:r>
            <a:endParaRPr lang="en-GB" b="1" dirty="0"/>
          </a:p>
        </p:txBody>
      </p:sp>
      <p:sp>
        <p:nvSpPr>
          <p:cNvPr id="4" name="Slide Number Placeholder 3"/>
          <p:cNvSpPr>
            <a:spLocks noGrp="1"/>
          </p:cNvSpPr>
          <p:nvPr>
            <p:ph type="sldNum" sz="quarter" idx="5"/>
          </p:nvPr>
        </p:nvSpPr>
        <p:spPr/>
        <p:txBody>
          <a:bodyPr/>
          <a:lstStyle/>
          <a:p>
            <a:fld id="{D46DEF54-6215-4A11-85A8-655592631808}" type="slidenum">
              <a:rPr lang="nl-NL" smtClean="0"/>
              <a:t>9</a:t>
            </a:fld>
            <a:endParaRPr lang="nl-NL"/>
          </a:p>
        </p:txBody>
      </p:sp>
    </p:spTree>
    <p:extLst>
      <p:ext uri="{BB962C8B-B14F-4D97-AF65-F5344CB8AC3E}">
        <p14:creationId xmlns:p14="http://schemas.microsoft.com/office/powerpoint/2010/main" val="3012437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Ultimately, a standard slice of </a:t>
            </a:r>
            <a:r>
              <a:rPr lang="en-GB" dirty="0" err="1"/>
              <a:t>QuaLiKiz</a:t>
            </a:r>
            <a:r>
              <a:rPr lang="en-GB" dirty="0"/>
              <a:t> output resembles the one depicted in the left plot. Typically, the predicted fluxes are stable (so zero) until they hit the threshold. At this stage, they start to increase smoothly. Unfortunately, quite some data slices encompassed anomalies. For instance, the middle figure shows  a data slice exhibiting a "sawtooth" behaviour. This irregularity is most likely originated by a problem in the </a:t>
            </a:r>
            <a:r>
              <a:rPr lang="en-GB" dirty="0" err="1"/>
              <a:t>numerics</a:t>
            </a:r>
            <a:r>
              <a:rPr lang="en-GB" dirty="0"/>
              <a:t> in this high temperature and density gradient regime. Additionally, as shown on the right plot, several slices do not possess a threshold. Those anomalies can negatively impact the model’s performance, as they are considered outliers to the training and represent a big part of the data. </a:t>
            </a:r>
          </a:p>
        </p:txBody>
      </p:sp>
      <p:sp>
        <p:nvSpPr>
          <p:cNvPr id="4" name="Slide Number Placeholder 3"/>
          <p:cNvSpPr>
            <a:spLocks noGrp="1"/>
          </p:cNvSpPr>
          <p:nvPr>
            <p:ph type="sldNum" sz="quarter" idx="5"/>
          </p:nvPr>
        </p:nvSpPr>
        <p:spPr/>
        <p:txBody>
          <a:bodyPr/>
          <a:lstStyle/>
          <a:p>
            <a:fld id="{D46DEF54-6215-4A11-85A8-655592631808}" type="slidenum">
              <a:rPr lang="nl-NL" smtClean="0"/>
              <a:t>10</a:t>
            </a:fld>
            <a:endParaRPr lang="nl-NL"/>
          </a:p>
        </p:txBody>
      </p:sp>
    </p:spTree>
    <p:extLst>
      <p:ext uri="{BB962C8B-B14F-4D97-AF65-F5344CB8AC3E}">
        <p14:creationId xmlns:p14="http://schemas.microsoft.com/office/powerpoint/2010/main" val="15860962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DIFFER image">
    <p:spTree>
      <p:nvGrpSpPr>
        <p:cNvPr id="1" name=""/>
        <p:cNvGrpSpPr/>
        <p:nvPr/>
      </p:nvGrpSpPr>
      <p:grpSpPr>
        <a:xfrm>
          <a:off x="0" y="0"/>
          <a:ext cx="0" cy="0"/>
          <a:chOff x="0" y="0"/>
          <a:chExt cx="0" cy="0"/>
        </a:xfrm>
      </p:grpSpPr>
      <p:pic>
        <p:nvPicPr>
          <p:cNvPr id="29" name="Afbeelding 28" descr="Afbeelding met vrouw, natuur&#10;&#10;Automatisch gegenereerde beschrijving">
            <a:extLst>
              <a:ext uri="{FF2B5EF4-FFF2-40B4-BE49-F238E27FC236}">
                <a16:creationId xmlns:a16="http://schemas.microsoft.com/office/drawing/2014/main" id="{1203F8B5-AD8A-4768-A6A3-D70AF851606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1163" r="19211" b="444"/>
          <a:stretch/>
        </p:blipFill>
        <p:spPr>
          <a:xfrm>
            <a:off x="0" y="1"/>
            <a:ext cx="7442480" cy="6866912"/>
          </a:xfrm>
          <a:prstGeom prst="rect">
            <a:avLst/>
          </a:prstGeom>
        </p:spPr>
      </p:pic>
      <p:pic>
        <p:nvPicPr>
          <p:cNvPr id="23" name="Afbeelding 22" descr="Afbeelding met persoon, man, binnen, muziek&#10;&#10;Automatisch gegenereerde beschrijving">
            <a:extLst>
              <a:ext uri="{FF2B5EF4-FFF2-40B4-BE49-F238E27FC236}">
                <a16:creationId xmlns:a16="http://schemas.microsoft.com/office/drawing/2014/main" id="{6228B1B6-3BA3-497C-95ED-C5D9105C241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30"/>
          <a:stretch/>
        </p:blipFill>
        <p:spPr>
          <a:xfrm>
            <a:off x="7442480" y="1"/>
            <a:ext cx="4749520" cy="6866912"/>
          </a:xfrm>
          <a:prstGeom prst="rect">
            <a:avLst/>
          </a:prstGeom>
        </p:spPr>
      </p:pic>
      <p:pic>
        <p:nvPicPr>
          <p:cNvPr id="5" name="Afbeelding 4">
            <a:extLst>
              <a:ext uri="{FF2B5EF4-FFF2-40B4-BE49-F238E27FC236}">
                <a16:creationId xmlns:a16="http://schemas.microsoft.com/office/drawing/2014/main" id="{0A919639-1D0D-4ED2-8C87-3E7DAE59608C}"/>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7006356" y="2991645"/>
            <a:ext cx="877268" cy="874796"/>
          </a:xfrm>
          <a:prstGeom prst="rect">
            <a:avLst/>
          </a:prstGeom>
        </p:spPr>
      </p:pic>
      <p:sp>
        <p:nvSpPr>
          <p:cNvPr id="2" name="Titel 1">
            <a:extLst>
              <a:ext uri="{FF2B5EF4-FFF2-40B4-BE49-F238E27FC236}">
                <a16:creationId xmlns:a16="http://schemas.microsoft.com/office/drawing/2014/main" id="{EE28AED6-AB27-4CD6-9A3E-9E8C200584D6}"/>
              </a:ext>
            </a:extLst>
          </p:cNvPr>
          <p:cNvSpPr>
            <a:spLocks noGrp="1"/>
          </p:cNvSpPr>
          <p:nvPr>
            <p:ph type="ctrTitle" hasCustomPrompt="1"/>
          </p:nvPr>
        </p:nvSpPr>
        <p:spPr>
          <a:xfrm>
            <a:off x="357221" y="824654"/>
            <a:ext cx="6956245" cy="1410070"/>
          </a:xfrm>
          <a:prstGeom prst="rect">
            <a:avLst/>
          </a:prstGeom>
        </p:spPr>
        <p:txBody>
          <a:bodyPr bIns="0" anchor="t">
            <a:normAutofit/>
          </a:bodyPr>
          <a:lstStyle>
            <a:lvl1pPr algn="l">
              <a:defRPr sz="4200">
                <a:solidFill>
                  <a:schemeClr val="bg1"/>
                </a:solidFill>
              </a:defRPr>
            </a:lvl1pPr>
          </a:lstStyle>
          <a:p>
            <a:r>
              <a:rPr lang="en-GB" noProof="0" dirty="0"/>
              <a:t>Click to edit title style</a:t>
            </a:r>
          </a:p>
        </p:txBody>
      </p:sp>
      <p:sp>
        <p:nvSpPr>
          <p:cNvPr id="3" name="Ondertitel 2">
            <a:extLst>
              <a:ext uri="{FF2B5EF4-FFF2-40B4-BE49-F238E27FC236}">
                <a16:creationId xmlns:a16="http://schemas.microsoft.com/office/drawing/2014/main" id="{212D422B-081F-4C4B-8A3F-40615718DBCF}"/>
              </a:ext>
            </a:extLst>
          </p:cNvPr>
          <p:cNvSpPr>
            <a:spLocks noGrp="1"/>
          </p:cNvSpPr>
          <p:nvPr>
            <p:ph type="subTitle" idx="1" hasCustomPrompt="1"/>
          </p:nvPr>
        </p:nvSpPr>
        <p:spPr>
          <a:xfrm>
            <a:off x="357221" y="2314631"/>
            <a:ext cx="6956245" cy="1063093"/>
          </a:xfrm>
        </p:spPr>
        <p:txBody>
          <a:bodyPr lIns="90000">
            <a:normAutofit/>
          </a:bodyPr>
          <a:lstStyle>
            <a:lvl1pPr marL="0" indent="0" algn="l">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Click to edit subtitle style</a:t>
            </a:r>
          </a:p>
        </p:txBody>
      </p:sp>
      <p:sp>
        <p:nvSpPr>
          <p:cNvPr id="17" name="Tijdelijke aanduiding voor tekst 7">
            <a:extLst>
              <a:ext uri="{FF2B5EF4-FFF2-40B4-BE49-F238E27FC236}">
                <a16:creationId xmlns:a16="http://schemas.microsoft.com/office/drawing/2014/main" id="{C42F8C46-8E51-4D21-9D5D-2B7BD969289A}"/>
              </a:ext>
            </a:extLst>
          </p:cNvPr>
          <p:cNvSpPr>
            <a:spLocks noGrp="1"/>
          </p:cNvSpPr>
          <p:nvPr>
            <p:ph type="body" sz="quarter" idx="15" hasCustomPrompt="1"/>
          </p:nvPr>
        </p:nvSpPr>
        <p:spPr>
          <a:xfrm>
            <a:off x="357220" y="4230432"/>
            <a:ext cx="6956245" cy="365125"/>
          </a:xfrm>
        </p:spPr>
        <p:txBody>
          <a:bodyPr vert="horz" lIns="91440" tIns="45720" rIns="0" bIns="45720" rtlCol="0" anchor="ctr">
            <a:noAutofit/>
          </a:bodyPr>
          <a:lstStyle>
            <a:lvl1pPr>
              <a:lnSpc>
                <a:spcPct val="100000"/>
              </a:lnSpc>
              <a:defRPr lang="nl-NL" sz="2200" spc="-40" baseline="0" dirty="0">
                <a:solidFill>
                  <a:schemeClr val="bg1"/>
                </a:solidFill>
              </a:defRPr>
            </a:lvl1pPr>
          </a:lstStyle>
          <a:p>
            <a:pPr lvl="0"/>
            <a:r>
              <a:rPr lang="en-US" noProof="0" dirty="0"/>
              <a:t>Click to edit author/presenter + congress/event name</a:t>
            </a:r>
            <a:endParaRPr lang="en-GB" noProof="0" dirty="0"/>
          </a:p>
        </p:txBody>
      </p:sp>
      <p:pic>
        <p:nvPicPr>
          <p:cNvPr id="19" name="Afbeelding 18">
            <a:extLst>
              <a:ext uri="{FF2B5EF4-FFF2-40B4-BE49-F238E27FC236}">
                <a16:creationId xmlns:a16="http://schemas.microsoft.com/office/drawing/2014/main" id="{2834D921-AC8F-463B-AA39-12AC9CC520B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765691" y="5862229"/>
            <a:ext cx="400070" cy="648000"/>
          </a:xfrm>
          <a:prstGeom prst="rect">
            <a:avLst/>
          </a:prstGeom>
        </p:spPr>
      </p:pic>
      <p:pic>
        <p:nvPicPr>
          <p:cNvPr id="21" name="Afbeelding 20">
            <a:extLst>
              <a:ext uri="{FF2B5EF4-FFF2-40B4-BE49-F238E27FC236}">
                <a16:creationId xmlns:a16="http://schemas.microsoft.com/office/drawing/2014/main" id="{4612B797-2D80-458A-8656-9BC30F61DB45}"/>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09009" y="5813031"/>
            <a:ext cx="2857924" cy="712800"/>
          </a:xfrm>
          <a:prstGeom prst="rect">
            <a:avLst/>
          </a:prstGeom>
        </p:spPr>
      </p:pic>
    </p:spTree>
    <p:extLst>
      <p:ext uri="{BB962C8B-B14F-4D97-AF65-F5344CB8AC3E}">
        <p14:creationId xmlns:p14="http://schemas.microsoft.com/office/powerpoint/2010/main" val="1727910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c slide">
    <p:spTree>
      <p:nvGrpSpPr>
        <p:cNvPr id="1" name=""/>
        <p:cNvGrpSpPr/>
        <p:nvPr/>
      </p:nvGrpSpPr>
      <p:grpSpPr>
        <a:xfrm>
          <a:off x="0" y="0"/>
          <a:ext cx="0" cy="0"/>
          <a:chOff x="0" y="0"/>
          <a:chExt cx="0" cy="0"/>
        </a:xfrm>
      </p:grpSpPr>
      <p:sp>
        <p:nvSpPr>
          <p:cNvPr id="6" name="Tijdelijke aanduiding voor datum 3">
            <a:extLst>
              <a:ext uri="{FF2B5EF4-FFF2-40B4-BE49-F238E27FC236}">
                <a16:creationId xmlns:a16="http://schemas.microsoft.com/office/drawing/2014/main" id="{F09CF8D3-9DF8-4E6C-84EB-B613F779B5F6}"/>
              </a:ext>
            </a:extLst>
          </p:cNvPr>
          <p:cNvSpPr>
            <a:spLocks noGrp="1"/>
          </p:cNvSpPr>
          <p:nvPr>
            <p:ph type="dt" sz="half" idx="2"/>
          </p:nvPr>
        </p:nvSpPr>
        <p:spPr>
          <a:xfrm>
            <a:off x="1146563" y="6318000"/>
            <a:ext cx="1747752"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fld id="{D27B301D-B6D7-2C4A-A5A7-6B4EE2C03660}" type="datetime4">
              <a:rPr lang="en-US" smtClean="0"/>
              <a:t>June 21, 2021</a:t>
            </a:fld>
            <a:endParaRPr lang="nl-NL" dirty="0"/>
          </a:p>
        </p:txBody>
      </p:sp>
      <p:sp>
        <p:nvSpPr>
          <p:cNvPr id="7" name="Tijdelijke aanduiding voor voettekst 4">
            <a:extLst>
              <a:ext uri="{FF2B5EF4-FFF2-40B4-BE49-F238E27FC236}">
                <a16:creationId xmlns:a16="http://schemas.microsoft.com/office/drawing/2014/main" id="{B0A235F7-B785-4FB8-9057-16D0AEF5AB23}"/>
              </a:ext>
            </a:extLst>
          </p:cNvPr>
          <p:cNvSpPr>
            <a:spLocks noGrp="1"/>
          </p:cNvSpPr>
          <p:nvPr>
            <p:ph type="ftr" sz="quarter" idx="3"/>
          </p:nvPr>
        </p:nvSpPr>
        <p:spPr>
          <a:xfrm>
            <a:off x="1146563" y="6073200"/>
            <a:ext cx="4761185"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r>
              <a:rPr lang="nl-NL"/>
              <a:t>C. Bouvy |  BSc Thesis Defense</a:t>
            </a:r>
            <a:endParaRPr lang="nl-NL" dirty="0"/>
          </a:p>
        </p:txBody>
      </p:sp>
      <p:sp>
        <p:nvSpPr>
          <p:cNvPr id="3" name="Rechthoek 2">
            <a:extLst>
              <a:ext uri="{FF2B5EF4-FFF2-40B4-BE49-F238E27FC236}">
                <a16:creationId xmlns:a16="http://schemas.microsoft.com/office/drawing/2014/main" id="{73A49957-3299-4F03-B241-99EC4585C3DA}"/>
              </a:ext>
            </a:extLst>
          </p:cNvPr>
          <p:cNvSpPr/>
          <p:nvPr userDrawn="1"/>
        </p:nvSpPr>
        <p:spPr bwMode="white">
          <a:xfrm>
            <a:off x="0" y="1285875"/>
            <a:ext cx="5019675" cy="85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Tijdelijke aanduiding voor dianummer 5">
            <a:extLst>
              <a:ext uri="{FF2B5EF4-FFF2-40B4-BE49-F238E27FC236}">
                <a16:creationId xmlns:a16="http://schemas.microsoft.com/office/drawing/2014/main" id="{485BF142-D638-4EBB-AB36-3469E8988352}"/>
              </a:ext>
            </a:extLst>
          </p:cNvPr>
          <p:cNvSpPr>
            <a:spLocks noGrp="1"/>
          </p:cNvSpPr>
          <p:nvPr>
            <p:ph type="sldNum" sz="quarter" idx="4"/>
          </p:nvPr>
        </p:nvSpPr>
        <p:spPr>
          <a:xfrm>
            <a:off x="10800609" y="6073200"/>
            <a:ext cx="787803" cy="365125"/>
          </a:xfrm>
          <a:prstGeom prst="rect">
            <a:avLst/>
          </a:prstGeom>
        </p:spPr>
        <p:txBody>
          <a:bodyPr vert="horz" lIns="91440" tIns="45720" rIns="91440" bIns="45720" rtlCol="0" anchor="ctr"/>
          <a:lstStyle>
            <a:lvl1pPr algn="r">
              <a:defRPr sz="1100">
                <a:solidFill>
                  <a:schemeClr val="tx2">
                    <a:lumMod val="40000"/>
                    <a:lumOff val="60000"/>
                  </a:schemeClr>
                </a:solidFill>
              </a:defRPr>
            </a:lvl1pPr>
          </a:lstStyle>
          <a:p>
            <a:fld id="{CF26CF14-CA55-4C05-9804-096C821AFF5B}" type="slidenum">
              <a:rPr lang="nl-NL" smtClean="0"/>
              <a:pPr/>
              <a:t>‹#›</a:t>
            </a:fld>
            <a:endParaRPr lang="nl-NL" dirty="0"/>
          </a:p>
        </p:txBody>
      </p:sp>
    </p:spTree>
    <p:extLst>
      <p:ext uri="{BB962C8B-B14F-4D97-AF65-F5344CB8AC3E}">
        <p14:creationId xmlns:p14="http://schemas.microsoft.com/office/powerpoint/2010/main" val="2343378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act slide">
    <p:spTree>
      <p:nvGrpSpPr>
        <p:cNvPr id="1" name=""/>
        <p:cNvGrpSpPr/>
        <p:nvPr/>
      </p:nvGrpSpPr>
      <p:grpSpPr>
        <a:xfrm>
          <a:off x="0" y="0"/>
          <a:ext cx="0" cy="0"/>
          <a:chOff x="0" y="0"/>
          <a:chExt cx="0" cy="0"/>
        </a:xfrm>
      </p:grpSpPr>
      <p:sp>
        <p:nvSpPr>
          <p:cNvPr id="7" name="Tekstvak 6">
            <a:extLst>
              <a:ext uri="{FF2B5EF4-FFF2-40B4-BE49-F238E27FC236}">
                <a16:creationId xmlns:a16="http://schemas.microsoft.com/office/drawing/2014/main" id="{78E4DE6E-9449-41AE-952D-686BA328C49E}"/>
              </a:ext>
            </a:extLst>
          </p:cNvPr>
          <p:cNvSpPr txBox="1"/>
          <p:nvPr userDrawn="1"/>
        </p:nvSpPr>
        <p:spPr>
          <a:xfrm>
            <a:off x="360000" y="76813"/>
            <a:ext cx="5736000" cy="1130400"/>
          </a:xfrm>
          <a:prstGeom prst="rect">
            <a:avLst/>
          </a:prstGeom>
        </p:spPr>
        <p:txBody>
          <a:bodyPr vert="horz" lIns="91440" tIns="45720" rIns="91440" bIns="45720" rtlCol="0" anchor="b">
            <a:normAutofit/>
          </a:bodyPr>
          <a:lstStyle>
            <a:lvl1pPr>
              <a:lnSpc>
                <a:spcPct val="90000"/>
              </a:lnSpc>
              <a:spcBef>
                <a:spcPct val="0"/>
              </a:spcBef>
              <a:buNone/>
              <a:defRPr sz="3000" b="1">
                <a:solidFill>
                  <a:schemeClr val="tx2"/>
                </a:solidFill>
                <a:latin typeface="+mj-lt"/>
                <a:ea typeface="+mj-ea"/>
                <a:cs typeface="+mj-cs"/>
              </a:defRPr>
            </a:lvl1pPr>
          </a:lstStyle>
          <a:p>
            <a:pPr lvl="0"/>
            <a:r>
              <a:rPr lang="nl-NL" sz="2700" dirty="0">
                <a:solidFill>
                  <a:schemeClr val="tx2"/>
                </a:solidFill>
              </a:rPr>
              <a:t>Contact</a:t>
            </a:r>
          </a:p>
        </p:txBody>
      </p:sp>
      <p:sp>
        <p:nvSpPr>
          <p:cNvPr id="10" name="Tijdelijke aanduiding voor tekst 9">
            <a:extLst>
              <a:ext uri="{FF2B5EF4-FFF2-40B4-BE49-F238E27FC236}">
                <a16:creationId xmlns:a16="http://schemas.microsoft.com/office/drawing/2014/main" id="{01384729-1BED-47BF-AF7D-AD8987DED5ED}"/>
              </a:ext>
            </a:extLst>
          </p:cNvPr>
          <p:cNvSpPr>
            <a:spLocks noGrp="1"/>
          </p:cNvSpPr>
          <p:nvPr>
            <p:ph type="body" sz="quarter" idx="14" hasCustomPrompt="1"/>
          </p:nvPr>
        </p:nvSpPr>
        <p:spPr>
          <a:xfrm>
            <a:off x="1164495" y="1771836"/>
            <a:ext cx="3333750" cy="204788"/>
          </a:xfrm>
        </p:spPr>
        <p:txBody>
          <a:bodyPr>
            <a:noAutofit/>
          </a:bodyPr>
          <a:lstStyle>
            <a:lvl1pPr>
              <a:defRPr sz="1600" b="1"/>
            </a:lvl1pPr>
          </a:lstStyle>
          <a:p>
            <a:pPr lvl="0"/>
            <a:r>
              <a:rPr lang="en-GB" noProof="0" dirty="0"/>
              <a:t>Name</a:t>
            </a:r>
          </a:p>
        </p:txBody>
      </p:sp>
      <p:sp>
        <p:nvSpPr>
          <p:cNvPr id="11" name="Tijdelijke aanduiding voor tekst 9">
            <a:extLst>
              <a:ext uri="{FF2B5EF4-FFF2-40B4-BE49-F238E27FC236}">
                <a16:creationId xmlns:a16="http://schemas.microsoft.com/office/drawing/2014/main" id="{776F4613-38AE-49BF-9B9B-E10EBC79FFC2}"/>
              </a:ext>
            </a:extLst>
          </p:cNvPr>
          <p:cNvSpPr>
            <a:spLocks noGrp="1"/>
          </p:cNvSpPr>
          <p:nvPr>
            <p:ph type="body" sz="quarter" idx="15" hasCustomPrompt="1"/>
          </p:nvPr>
        </p:nvSpPr>
        <p:spPr>
          <a:xfrm>
            <a:off x="1164495" y="2044858"/>
            <a:ext cx="3333750" cy="204788"/>
          </a:xfrm>
        </p:spPr>
        <p:txBody>
          <a:bodyPr>
            <a:noAutofit/>
          </a:bodyPr>
          <a:lstStyle>
            <a:lvl1pPr>
              <a:defRPr sz="1600" b="0"/>
            </a:lvl1pPr>
          </a:lstStyle>
          <a:p>
            <a:pPr lvl="0"/>
            <a:r>
              <a:rPr lang="en-GB" noProof="0" dirty="0"/>
              <a:t>Position/title</a:t>
            </a:r>
          </a:p>
        </p:txBody>
      </p:sp>
      <p:sp>
        <p:nvSpPr>
          <p:cNvPr id="12" name="Tijdelijke aanduiding voor tekst 9">
            <a:extLst>
              <a:ext uri="{FF2B5EF4-FFF2-40B4-BE49-F238E27FC236}">
                <a16:creationId xmlns:a16="http://schemas.microsoft.com/office/drawing/2014/main" id="{E7B90223-530A-4AD1-8ED6-253465155A33}"/>
              </a:ext>
            </a:extLst>
          </p:cNvPr>
          <p:cNvSpPr>
            <a:spLocks noGrp="1"/>
          </p:cNvSpPr>
          <p:nvPr>
            <p:ph type="body" sz="quarter" idx="16" hasCustomPrompt="1"/>
          </p:nvPr>
        </p:nvSpPr>
        <p:spPr>
          <a:xfrm>
            <a:off x="1164495" y="2317744"/>
            <a:ext cx="3333750" cy="204788"/>
          </a:xfrm>
        </p:spPr>
        <p:txBody>
          <a:bodyPr>
            <a:noAutofit/>
          </a:bodyPr>
          <a:lstStyle>
            <a:lvl1pPr>
              <a:defRPr sz="1600" b="0"/>
            </a:lvl1pPr>
          </a:lstStyle>
          <a:p>
            <a:pPr lvl="0"/>
            <a:r>
              <a:rPr lang="en-GB" noProof="0"/>
              <a:t>Phone number</a:t>
            </a:r>
          </a:p>
        </p:txBody>
      </p:sp>
      <p:sp>
        <p:nvSpPr>
          <p:cNvPr id="13" name="Tijdelijke aanduiding voor tekst 9">
            <a:extLst>
              <a:ext uri="{FF2B5EF4-FFF2-40B4-BE49-F238E27FC236}">
                <a16:creationId xmlns:a16="http://schemas.microsoft.com/office/drawing/2014/main" id="{89610FB0-700D-4488-9A59-6E878A9CE89B}"/>
              </a:ext>
            </a:extLst>
          </p:cNvPr>
          <p:cNvSpPr>
            <a:spLocks noGrp="1"/>
          </p:cNvSpPr>
          <p:nvPr>
            <p:ph type="body" sz="quarter" idx="17" hasCustomPrompt="1"/>
          </p:nvPr>
        </p:nvSpPr>
        <p:spPr>
          <a:xfrm>
            <a:off x="1164495" y="2590630"/>
            <a:ext cx="3333750" cy="204788"/>
          </a:xfrm>
        </p:spPr>
        <p:txBody>
          <a:bodyPr>
            <a:noAutofit/>
          </a:bodyPr>
          <a:lstStyle>
            <a:lvl1pPr>
              <a:defRPr sz="1600" b="0"/>
            </a:lvl1pPr>
          </a:lstStyle>
          <a:p>
            <a:pPr lvl="0"/>
            <a:r>
              <a:rPr lang="en-GB" noProof="0"/>
              <a:t>E-mail address</a:t>
            </a:r>
          </a:p>
        </p:txBody>
      </p:sp>
      <p:sp>
        <p:nvSpPr>
          <p:cNvPr id="15" name="Tijdelijke aanduiding voor afbeelding 14">
            <a:extLst>
              <a:ext uri="{FF2B5EF4-FFF2-40B4-BE49-F238E27FC236}">
                <a16:creationId xmlns:a16="http://schemas.microsoft.com/office/drawing/2014/main" id="{CD254B0F-B54E-453F-8C75-BA33B5874226}"/>
              </a:ext>
            </a:extLst>
          </p:cNvPr>
          <p:cNvSpPr>
            <a:spLocks noGrp="1"/>
          </p:cNvSpPr>
          <p:nvPr>
            <p:ph type="pic" sz="quarter" idx="18"/>
          </p:nvPr>
        </p:nvSpPr>
        <p:spPr>
          <a:xfrm>
            <a:off x="1170259" y="2944444"/>
            <a:ext cx="333375" cy="333375"/>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txBody>
          <a:bodyPr>
            <a:normAutofit/>
          </a:bodyPr>
          <a:lstStyle>
            <a:lvl1pPr>
              <a:defRPr sz="100">
                <a:solidFill>
                  <a:schemeClr val="bg1"/>
                </a:solidFill>
              </a:defRPr>
            </a:lvl1pPr>
          </a:lstStyle>
          <a:p>
            <a:r>
              <a:rPr lang="nl-NL" noProof="0"/>
              <a:t>Klik op het pictogram als u een afbeelding wilt toevoegen</a:t>
            </a:r>
            <a:endParaRPr lang="en-GB" noProof="0"/>
          </a:p>
        </p:txBody>
      </p:sp>
      <p:sp>
        <p:nvSpPr>
          <p:cNvPr id="16" name="Tijdelijke aanduiding voor afbeelding 14">
            <a:extLst>
              <a:ext uri="{FF2B5EF4-FFF2-40B4-BE49-F238E27FC236}">
                <a16:creationId xmlns:a16="http://schemas.microsoft.com/office/drawing/2014/main" id="{ACA9458E-1A07-4EF8-A596-9C13C54A77D6}"/>
              </a:ext>
            </a:extLst>
          </p:cNvPr>
          <p:cNvSpPr>
            <a:spLocks noGrp="1"/>
          </p:cNvSpPr>
          <p:nvPr>
            <p:ph type="pic" sz="quarter" idx="19"/>
          </p:nvPr>
        </p:nvSpPr>
        <p:spPr>
          <a:xfrm>
            <a:off x="1652443" y="2944444"/>
            <a:ext cx="333375" cy="333375"/>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p:spPr>
        <p:txBody>
          <a:bodyPr>
            <a:normAutofit/>
          </a:bodyPr>
          <a:lstStyle>
            <a:lvl1pPr>
              <a:defRPr sz="100">
                <a:solidFill>
                  <a:schemeClr val="bg1"/>
                </a:solidFill>
              </a:defRPr>
            </a:lvl1pPr>
          </a:lstStyle>
          <a:p>
            <a:r>
              <a:rPr lang="nl-NL" noProof="0"/>
              <a:t>Klik op het pictogram als u een afbeelding wilt toevoegen</a:t>
            </a:r>
            <a:endParaRPr lang="en-GB" noProof="0"/>
          </a:p>
        </p:txBody>
      </p:sp>
      <p:sp>
        <p:nvSpPr>
          <p:cNvPr id="17" name="Tekstvak 16">
            <a:extLst>
              <a:ext uri="{FF2B5EF4-FFF2-40B4-BE49-F238E27FC236}">
                <a16:creationId xmlns:a16="http://schemas.microsoft.com/office/drawing/2014/main" id="{EE6C7F07-3403-4EE0-A592-D3B3E8315F6A}"/>
              </a:ext>
            </a:extLst>
          </p:cNvPr>
          <p:cNvSpPr txBox="1"/>
          <p:nvPr userDrawn="1"/>
        </p:nvSpPr>
        <p:spPr>
          <a:xfrm>
            <a:off x="1164495" y="3605385"/>
            <a:ext cx="3149067" cy="830997"/>
          </a:xfrm>
          <a:prstGeom prst="rect">
            <a:avLst/>
          </a:prstGeom>
          <a:noFill/>
        </p:spPr>
        <p:txBody>
          <a:bodyPr wrap="none" lIns="0" rtlCol="0">
            <a:spAutoFit/>
          </a:bodyPr>
          <a:lstStyle/>
          <a:p>
            <a:r>
              <a:rPr lang="en-GB" sz="1600" b="1" noProof="0" dirty="0">
                <a:solidFill>
                  <a:schemeClr val="tx1"/>
                </a:solidFill>
              </a:rPr>
              <a:t>DIFFER</a:t>
            </a:r>
            <a:r>
              <a:rPr lang="en-GB" sz="1600" noProof="0" dirty="0">
                <a:solidFill>
                  <a:schemeClr val="tx1"/>
                </a:solidFill>
              </a:rPr>
              <a:t> </a:t>
            </a:r>
            <a:br>
              <a:rPr lang="en-GB" sz="1600" noProof="0" dirty="0">
                <a:solidFill>
                  <a:schemeClr val="tx1"/>
                </a:solidFill>
              </a:rPr>
            </a:br>
            <a:r>
              <a:rPr lang="en-GB" sz="1600" noProof="0" dirty="0">
                <a:solidFill>
                  <a:schemeClr val="tx1"/>
                </a:solidFill>
              </a:rPr>
              <a:t>Eindhoven, The Netherlands</a:t>
            </a:r>
            <a:br>
              <a:rPr lang="en-GB" sz="1600" noProof="0" dirty="0">
                <a:solidFill>
                  <a:schemeClr val="tx1"/>
                </a:solidFill>
              </a:rPr>
            </a:br>
            <a:r>
              <a:rPr lang="en-GB" sz="1600" noProof="0" dirty="0" err="1">
                <a:solidFill>
                  <a:schemeClr val="tx1"/>
                </a:solidFill>
              </a:rPr>
              <a:t>info@differ.nl</a:t>
            </a:r>
            <a:r>
              <a:rPr lang="en-GB" sz="1600" noProof="0" dirty="0">
                <a:solidFill>
                  <a:schemeClr val="tx1"/>
                </a:solidFill>
              </a:rPr>
              <a:t>   |   </a:t>
            </a:r>
            <a:r>
              <a:rPr lang="en-GB" sz="1600" noProof="0" dirty="0" err="1">
                <a:solidFill>
                  <a:schemeClr val="tx1"/>
                </a:solidFill>
              </a:rPr>
              <a:t>www.differ.nl</a:t>
            </a:r>
            <a:r>
              <a:rPr lang="en-GB" sz="1600" noProof="0" dirty="0">
                <a:solidFill>
                  <a:schemeClr val="tx1"/>
                </a:solidFill>
              </a:rPr>
              <a:t> </a:t>
            </a:r>
          </a:p>
        </p:txBody>
      </p:sp>
      <p:sp>
        <p:nvSpPr>
          <p:cNvPr id="19" name="Tijdelijke aanduiding voor afbeelding 18">
            <a:extLst>
              <a:ext uri="{FF2B5EF4-FFF2-40B4-BE49-F238E27FC236}">
                <a16:creationId xmlns:a16="http://schemas.microsoft.com/office/drawing/2014/main" id="{5D66D3FE-BFC2-43D3-989D-D0BAB3FBA2D9}"/>
              </a:ext>
            </a:extLst>
          </p:cNvPr>
          <p:cNvSpPr>
            <a:spLocks noGrp="1"/>
          </p:cNvSpPr>
          <p:nvPr>
            <p:ph type="pic" sz="quarter" idx="20" hasCustomPrompt="1"/>
          </p:nvPr>
        </p:nvSpPr>
        <p:spPr>
          <a:xfrm>
            <a:off x="4695141" y="1771048"/>
            <a:ext cx="1243012" cy="1243012"/>
          </a:xfrm>
          <a:prstGeom prst="ellipse">
            <a:avLst/>
          </a:prstGeom>
          <a:noFill/>
        </p:spPr>
        <p:txBody>
          <a:bodyPr bIns="612000" anchor="ctr">
            <a:noAutofit/>
          </a:bodyPr>
          <a:lstStyle>
            <a:lvl1pPr algn="ctr">
              <a:defRPr sz="1000"/>
            </a:lvl1pPr>
          </a:lstStyle>
          <a:p>
            <a:r>
              <a:rPr lang="en-GB" noProof="0" dirty="0"/>
              <a:t>Click to add</a:t>
            </a:r>
            <a:br>
              <a:rPr lang="en-GB" noProof="0" dirty="0"/>
            </a:br>
            <a:r>
              <a:rPr lang="en-GB" noProof="0" dirty="0"/>
              <a:t>portrait</a:t>
            </a:r>
          </a:p>
        </p:txBody>
      </p:sp>
      <p:sp>
        <p:nvSpPr>
          <p:cNvPr id="20" name="Tekstvak 19">
            <a:extLst>
              <a:ext uri="{FF2B5EF4-FFF2-40B4-BE49-F238E27FC236}">
                <a16:creationId xmlns:a16="http://schemas.microsoft.com/office/drawing/2014/main" id="{48600F9E-390C-4B33-90FB-553A50B6A3DF}"/>
              </a:ext>
            </a:extLst>
          </p:cNvPr>
          <p:cNvSpPr txBox="1"/>
          <p:nvPr userDrawn="1"/>
        </p:nvSpPr>
        <p:spPr>
          <a:xfrm>
            <a:off x="-2413987" y="2936468"/>
            <a:ext cx="2003434" cy="954107"/>
          </a:xfrm>
          <a:prstGeom prst="rect">
            <a:avLst/>
          </a:prstGeom>
          <a:noFill/>
        </p:spPr>
        <p:txBody>
          <a:bodyPr wrap="none" rtlCol="0">
            <a:spAutoFit/>
          </a:bodyPr>
          <a:lstStyle/>
          <a:p>
            <a:pPr algn="r"/>
            <a:r>
              <a:rPr lang="nl-NL" sz="1400" b="1" dirty="0">
                <a:solidFill>
                  <a:schemeClr val="bg2"/>
                </a:solidFill>
              </a:rPr>
              <a:t>No LinkedIn</a:t>
            </a:r>
            <a:br>
              <a:rPr lang="nl-NL" sz="1400" b="1" dirty="0">
                <a:solidFill>
                  <a:schemeClr val="bg2"/>
                </a:solidFill>
              </a:rPr>
            </a:br>
            <a:r>
              <a:rPr lang="nl-NL" sz="1400" b="1" dirty="0" err="1">
                <a:solidFill>
                  <a:schemeClr val="bg2"/>
                </a:solidFill>
              </a:rPr>
              <a:t>and</a:t>
            </a:r>
            <a:r>
              <a:rPr lang="nl-NL" sz="1400" b="1" dirty="0">
                <a:solidFill>
                  <a:schemeClr val="bg2"/>
                </a:solidFill>
              </a:rPr>
              <a:t>/or Twitter account?</a:t>
            </a:r>
          </a:p>
          <a:p>
            <a:pPr algn="r"/>
            <a:r>
              <a:rPr lang="nl-NL" sz="1400" dirty="0">
                <a:solidFill>
                  <a:schemeClr val="bg2"/>
                </a:solidFill>
              </a:rPr>
              <a:t>Just select the icon </a:t>
            </a:r>
            <a:r>
              <a:rPr lang="nl-NL" sz="1400" dirty="0" err="1">
                <a:solidFill>
                  <a:schemeClr val="bg2"/>
                </a:solidFill>
              </a:rPr>
              <a:t>and</a:t>
            </a:r>
            <a:br>
              <a:rPr lang="nl-NL" sz="1400" dirty="0">
                <a:solidFill>
                  <a:schemeClr val="bg2"/>
                </a:solidFill>
              </a:rPr>
            </a:br>
            <a:r>
              <a:rPr lang="nl-NL" sz="1400" dirty="0">
                <a:solidFill>
                  <a:schemeClr val="bg2"/>
                </a:solidFill>
              </a:rPr>
              <a:t>delete the icon.</a:t>
            </a:r>
          </a:p>
        </p:txBody>
      </p:sp>
      <p:sp>
        <p:nvSpPr>
          <p:cNvPr id="21" name="Gelijkbenige driehoek 20">
            <a:extLst>
              <a:ext uri="{FF2B5EF4-FFF2-40B4-BE49-F238E27FC236}">
                <a16:creationId xmlns:a16="http://schemas.microsoft.com/office/drawing/2014/main" id="{826FE8B4-A708-46EF-8A0B-48767A054ABD}"/>
              </a:ext>
            </a:extLst>
          </p:cNvPr>
          <p:cNvSpPr/>
          <p:nvPr userDrawn="1"/>
        </p:nvSpPr>
        <p:spPr>
          <a:xfrm rot="5400000" flipH="1">
            <a:off x="-343163" y="3037170"/>
            <a:ext cx="217170" cy="18721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Tijdelijke aanduiding voor datum 3">
            <a:extLst>
              <a:ext uri="{FF2B5EF4-FFF2-40B4-BE49-F238E27FC236}">
                <a16:creationId xmlns:a16="http://schemas.microsoft.com/office/drawing/2014/main" id="{CE6A7AFC-0BFF-4326-92F2-FBD304D78617}"/>
              </a:ext>
            </a:extLst>
          </p:cNvPr>
          <p:cNvSpPr>
            <a:spLocks noGrp="1"/>
          </p:cNvSpPr>
          <p:nvPr>
            <p:ph type="dt" sz="half" idx="2"/>
          </p:nvPr>
        </p:nvSpPr>
        <p:spPr>
          <a:xfrm>
            <a:off x="1146563" y="6318000"/>
            <a:ext cx="1747752"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fld id="{80C5FE49-BD17-8747-86A7-DADABE55CCF6}" type="datetime4">
              <a:rPr lang="en-US" smtClean="0"/>
              <a:t>June 21, 2021</a:t>
            </a:fld>
            <a:endParaRPr lang="nl-NL" dirty="0"/>
          </a:p>
        </p:txBody>
      </p:sp>
      <p:sp>
        <p:nvSpPr>
          <p:cNvPr id="22" name="Tijdelijke aanduiding voor voettekst 4">
            <a:extLst>
              <a:ext uri="{FF2B5EF4-FFF2-40B4-BE49-F238E27FC236}">
                <a16:creationId xmlns:a16="http://schemas.microsoft.com/office/drawing/2014/main" id="{ADC7F66D-F36F-492D-A05F-5609FEEA07CC}"/>
              </a:ext>
            </a:extLst>
          </p:cNvPr>
          <p:cNvSpPr>
            <a:spLocks noGrp="1"/>
          </p:cNvSpPr>
          <p:nvPr>
            <p:ph type="ftr" sz="quarter" idx="3"/>
          </p:nvPr>
        </p:nvSpPr>
        <p:spPr>
          <a:xfrm>
            <a:off x="1146563" y="6073200"/>
            <a:ext cx="4761185"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r>
              <a:rPr lang="nl-NL"/>
              <a:t>C. Bouvy |  BSc Thesis Defense</a:t>
            </a:r>
            <a:endParaRPr lang="nl-NL" dirty="0"/>
          </a:p>
        </p:txBody>
      </p:sp>
      <p:sp>
        <p:nvSpPr>
          <p:cNvPr id="25" name="Tijdelijke aanduiding voor dianummer 5">
            <a:extLst>
              <a:ext uri="{FF2B5EF4-FFF2-40B4-BE49-F238E27FC236}">
                <a16:creationId xmlns:a16="http://schemas.microsoft.com/office/drawing/2014/main" id="{A6643CE8-9E95-432D-AD84-B698824098FC}"/>
              </a:ext>
            </a:extLst>
          </p:cNvPr>
          <p:cNvSpPr>
            <a:spLocks noGrp="1"/>
          </p:cNvSpPr>
          <p:nvPr>
            <p:ph type="sldNum" sz="quarter" idx="4"/>
          </p:nvPr>
        </p:nvSpPr>
        <p:spPr>
          <a:xfrm>
            <a:off x="10800609" y="6073200"/>
            <a:ext cx="787803" cy="365125"/>
          </a:xfrm>
          <a:prstGeom prst="rect">
            <a:avLst/>
          </a:prstGeom>
        </p:spPr>
        <p:txBody>
          <a:bodyPr vert="horz" lIns="91440" tIns="45720" rIns="91440" bIns="45720" rtlCol="0" anchor="ctr"/>
          <a:lstStyle>
            <a:lvl1pPr algn="r">
              <a:defRPr sz="1100">
                <a:solidFill>
                  <a:schemeClr val="tx2">
                    <a:lumMod val="40000"/>
                    <a:lumOff val="60000"/>
                  </a:schemeClr>
                </a:solidFill>
              </a:defRPr>
            </a:lvl1pPr>
          </a:lstStyle>
          <a:p>
            <a:fld id="{CF26CF14-CA55-4C05-9804-096C821AFF5B}" type="slidenum">
              <a:rPr lang="nl-NL" smtClean="0"/>
              <a:pPr/>
              <a:t>‹#›</a:t>
            </a:fld>
            <a:endParaRPr lang="nl-NL" dirty="0"/>
          </a:p>
        </p:txBody>
      </p:sp>
    </p:spTree>
    <p:extLst>
      <p:ext uri="{BB962C8B-B14F-4D97-AF65-F5344CB8AC3E}">
        <p14:creationId xmlns:p14="http://schemas.microsoft.com/office/powerpoint/2010/main" val="4234306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act slide - double team">
    <p:spTree>
      <p:nvGrpSpPr>
        <p:cNvPr id="1" name=""/>
        <p:cNvGrpSpPr/>
        <p:nvPr/>
      </p:nvGrpSpPr>
      <p:grpSpPr>
        <a:xfrm>
          <a:off x="0" y="0"/>
          <a:ext cx="0" cy="0"/>
          <a:chOff x="0" y="0"/>
          <a:chExt cx="0" cy="0"/>
        </a:xfrm>
      </p:grpSpPr>
      <p:sp>
        <p:nvSpPr>
          <p:cNvPr id="7" name="Tekstvak 6">
            <a:extLst>
              <a:ext uri="{FF2B5EF4-FFF2-40B4-BE49-F238E27FC236}">
                <a16:creationId xmlns:a16="http://schemas.microsoft.com/office/drawing/2014/main" id="{78E4DE6E-9449-41AE-952D-686BA328C49E}"/>
              </a:ext>
            </a:extLst>
          </p:cNvPr>
          <p:cNvSpPr txBox="1"/>
          <p:nvPr userDrawn="1"/>
        </p:nvSpPr>
        <p:spPr>
          <a:xfrm>
            <a:off x="360000" y="76813"/>
            <a:ext cx="5736000" cy="1130400"/>
          </a:xfrm>
          <a:prstGeom prst="rect">
            <a:avLst/>
          </a:prstGeom>
        </p:spPr>
        <p:txBody>
          <a:bodyPr vert="horz" lIns="91440" tIns="45720" rIns="91440" bIns="45720" rtlCol="0" anchor="b">
            <a:normAutofit/>
          </a:bodyPr>
          <a:lstStyle>
            <a:lvl1pPr>
              <a:lnSpc>
                <a:spcPct val="90000"/>
              </a:lnSpc>
              <a:spcBef>
                <a:spcPct val="0"/>
              </a:spcBef>
              <a:buNone/>
              <a:defRPr sz="3000" b="1">
                <a:solidFill>
                  <a:schemeClr val="tx2"/>
                </a:solidFill>
                <a:latin typeface="+mj-lt"/>
                <a:ea typeface="+mj-ea"/>
                <a:cs typeface="+mj-cs"/>
              </a:defRPr>
            </a:lvl1pPr>
          </a:lstStyle>
          <a:p>
            <a:pPr lvl="0"/>
            <a:r>
              <a:rPr lang="nl-NL" sz="2700" dirty="0">
                <a:solidFill>
                  <a:schemeClr val="tx2"/>
                </a:solidFill>
              </a:rPr>
              <a:t>Contact</a:t>
            </a:r>
          </a:p>
        </p:txBody>
      </p:sp>
      <p:sp>
        <p:nvSpPr>
          <p:cNvPr id="10" name="Tijdelijke aanduiding voor tekst 9">
            <a:extLst>
              <a:ext uri="{FF2B5EF4-FFF2-40B4-BE49-F238E27FC236}">
                <a16:creationId xmlns:a16="http://schemas.microsoft.com/office/drawing/2014/main" id="{01384729-1BED-47BF-AF7D-AD8987DED5ED}"/>
              </a:ext>
            </a:extLst>
          </p:cNvPr>
          <p:cNvSpPr>
            <a:spLocks noGrp="1"/>
          </p:cNvSpPr>
          <p:nvPr>
            <p:ph type="body" sz="quarter" idx="14" hasCustomPrompt="1"/>
          </p:nvPr>
        </p:nvSpPr>
        <p:spPr>
          <a:xfrm>
            <a:off x="1164495" y="1771836"/>
            <a:ext cx="3333750" cy="204788"/>
          </a:xfrm>
        </p:spPr>
        <p:txBody>
          <a:bodyPr>
            <a:noAutofit/>
          </a:bodyPr>
          <a:lstStyle>
            <a:lvl1pPr>
              <a:defRPr sz="1600" b="1"/>
            </a:lvl1pPr>
          </a:lstStyle>
          <a:p>
            <a:pPr lvl="0"/>
            <a:r>
              <a:rPr lang="en-GB" noProof="0"/>
              <a:t>Name</a:t>
            </a:r>
          </a:p>
        </p:txBody>
      </p:sp>
      <p:sp>
        <p:nvSpPr>
          <p:cNvPr id="11" name="Tijdelijke aanduiding voor tekst 9">
            <a:extLst>
              <a:ext uri="{FF2B5EF4-FFF2-40B4-BE49-F238E27FC236}">
                <a16:creationId xmlns:a16="http://schemas.microsoft.com/office/drawing/2014/main" id="{776F4613-38AE-49BF-9B9B-E10EBC79FFC2}"/>
              </a:ext>
            </a:extLst>
          </p:cNvPr>
          <p:cNvSpPr>
            <a:spLocks noGrp="1"/>
          </p:cNvSpPr>
          <p:nvPr>
            <p:ph type="body" sz="quarter" idx="15" hasCustomPrompt="1"/>
          </p:nvPr>
        </p:nvSpPr>
        <p:spPr>
          <a:xfrm>
            <a:off x="1164495" y="2044858"/>
            <a:ext cx="3333750" cy="204788"/>
          </a:xfrm>
        </p:spPr>
        <p:txBody>
          <a:bodyPr>
            <a:noAutofit/>
          </a:bodyPr>
          <a:lstStyle>
            <a:lvl1pPr>
              <a:defRPr sz="1600" b="0"/>
            </a:lvl1pPr>
          </a:lstStyle>
          <a:p>
            <a:pPr lvl="0"/>
            <a:r>
              <a:rPr lang="en-GB" noProof="0" dirty="0"/>
              <a:t>Position/title</a:t>
            </a:r>
          </a:p>
        </p:txBody>
      </p:sp>
      <p:sp>
        <p:nvSpPr>
          <p:cNvPr id="12" name="Tijdelijke aanduiding voor tekst 9">
            <a:extLst>
              <a:ext uri="{FF2B5EF4-FFF2-40B4-BE49-F238E27FC236}">
                <a16:creationId xmlns:a16="http://schemas.microsoft.com/office/drawing/2014/main" id="{E7B90223-530A-4AD1-8ED6-253465155A33}"/>
              </a:ext>
            </a:extLst>
          </p:cNvPr>
          <p:cNvSpPr>
            <a:spLocks noGrp="1"/>
          </p:cNvSpPr>
          <p:nvPr>
            <p:ph type="body" sz="quarter" idx="16" hasCustomPrompt="1"/>
          </p:nvPr>
        </p:nvSpPr>
        <p:spPr>
          <a:xfrm>
            <a:off x="1164495" y="2317744"/>
            <a:ext cx="3333750" cy="204788"/>
          </a:xfrm>
        </p:spPr>
        <p:txBody>
          <a:bodyPr>
            <a:noAutofit/>
          </a:bodyPr>
          <a:lstStyle>
            <a:lvl1pPr>
              <a:defRPr sz="1600" b="0"/>
            </a:lvl1pPr>
          </a:lstStyle>
          <a:p>
            <a:pPr lvl="0"/>
            <a:r>
              <a:rPr lang="en-GB" noProof="0"/>
              <a:t>Phone number</a:t>
            </a:r>
          </a:p>
        </p:txBody>
      </p:sp>
      <p:sp>
        <p:nvSpPr>
          <p:cNvPr id="13" name="Tijdelijke aanduiding voor tekst 9">
            <a:extLst>
              <a:ext uri="{FF2B5EF4-FFF2-40B4-BE49-F238E27FC236}">
                <a16:creationId xmlns:a16="http://schemas.microsoft.com/office/drawing/2014/main" id="{89610FB0-700D-4488-9A59-6E878A9CE89B}"/>
              </a:ext>
            </a:extLst>
          </p:cNvPr>
          <p:cNvSpPr>
            <a:spLocks noGrp="1"/>
          </p:cNvSpPr>
          <p:nvPr>
            <p:ph type="body" sz="quarter" idx="17" hasCustomPrompt="1"/>
          </p:nvPr>
        </p:nvSpPr>
        <p:spPr>
          <a:xfrm>
            <a:off x="1164495" y="2590630"/>
            <a:ext cx="3333750" cy="204788"/>
          </a:xfrm>
        </p:spPr>
        <p:txBody>
          <a:bodyPr>
            <a:noAutofit/>
          </a:bodyPr>
          <a:lstStyle>
            <a:lvl1pPr>
              <a:defRPr sz="1600" b="0"/>
            </a:lvl1pPr>
          </a:lstStyle>
          <a:p>
            <a:pPr lvl="0"/>
            <a:r>
              <a:rPr lang="en-GB" noProof="0"/>
              <a:t>E-mail address</a:t>
            </a:r>
          </a:p>
        </p:txBody>
      </p:sp>
      <p:sp>
        <p:nvSpPr>
          <p:cNvPr id="15" name="Tijdelijke aanduiding voor afbeelding 14">
            <a:extLst>
              <a:ext uri="{FF2B5EF4-FFF2-40B4-BE49-F238E27FC236}">
                <a16:creationId xmlns:a16="http://schemas.microsoft.com/office/drawing/2014/main" id="{CD254B0F-B54E-453F-8C75-BA33B5874226}"/>
              </a:ext>
            </a:extLst>
          </p:cNvPr>
          <p:cNvSpPr>
            <a:spLocks noGrp="1"/>
          </p:cNvSpPr>
          <p:nvPr>
            <p:ph type="pic" sz="quarter" idx="18"/>
          </p:nvPr>
        </p:nvSpPr>
        <p:spPr>
          <a:xfrm>
            <a:off x="1170259" y="2944444"/>
            <a:ext cx="333375" cy="333375"/>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txBody>
          <a:bodyPr>
            <a:normAutofit/>
          </a:bodyPr>
          <a:lstStyle>
            <a:lvl1pPr>
              <a:defRPr sz="100">
                <a:solidFill>
                  <a:schemeClr val="bg1"/>
                </a:solidFill>
              </a:defRPr>
            </a:lvl1pPr>
          </a:lstStyle>
          <a:p>
            <a:r>
              <a:rPr lang="nl-NL" noProof="0"/>
              <a:t>Klik op het pictogram als u een afbeelding wilt toevoegen</a:t>
            </a:r>
            <a:endParaRPr lang="en-GB" noProof="0"/>
          </a:p>
        </p:txBody>
      </p:sp>
      <p:sp>
        <p:nvSpPr>
          <p:cNvPr id="16" name="Tijdelijke aanduiding voor afbeelding 14">
            <a:extLst>
              <a:ext uri="{FF2B5EF4-FFF2-40B4-BE49-F238E27FC236}">
                <a16:creationId xmlns:a16="http://schemas.microsoft.com/office/drawing/2014/main" id="{ACA9458E-1A07-4EF8-A596-9C13C54A77D6}"/>
              </a:ext>
            </a:extLst>
          </p:cNvPr>
          <p:cNvSpPr>
            <a:spLocks noGrp="1"/>
          </p:cNvSpPr>
          <p:nvPr>
            <p:ph type="pic" sz="quarter" idx="19"/>
          </p:nvPr>
        </p:nvSpPr>
        <p:spPr>
          <a:xfrm>
            <a:off x="1652443" y="2944444"/>
            <a:ext cx="333375" cy="333375"/>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p:spPr>
        <p:txBody>
          <a:bodyPr>
            <a:normAutofit/>
          </a:bodyPr>
          <a:lstStyle>
            <a:lvl1pPr>
              <a:defRPr sz="100">
                <a:solidFill>
                  <a:schemeClr val="bg1"/>
                </a:solidFill>
              </a:defRPr>
            </a:lvl1pPr>
          </a:lstStyle>
          <a:p>
            <a:r>
              <a:rPr lang="nl-NL" noProof="0"/>
              <a:t>Klik op het pictogram als u een afbeelding wilt toevoegen</a:t>
            </a:r>
            <a:endParaRPr lang="en-GB" noProof="0"/>
          </a:p>
        </p:txBody>
      </p:sp>
      <p:sp>
        <p:nvSpPr>
          <p:cNvPr id="17" name="Tekstvak 16">
            <a:extLst>
              <a:ext uri="{FF2B5EF4-FFF2-40B4-BE49-F238E27FC236}">
                <a16:creationId xmlns:a16="http://schemas.microsoft.com/office/drawing/2014/main" id="{EE6C7F07-3403-4EE0-A592-D3B3E8315F6A}"/>
              </a:ext>
            </a:extLst>
          </p:cNvPr>
          <p:cNvSpPr txBox="1"/>
          <p:nvPr userDrawn="1"/>
        </p:nvSpPr>
        <p:spPr>
          <a:xfrm>
            <a:off x="1164495" y="3605385"/>
            <a:ext cx="3149067" cy="830997"/>
          </a:xfrm>
          <a:prstGeom prst="rect">
            <a:avLst/>
          </a:prstGeom>
          <a:noFill/>
        </p:spPr>
        <p:txBody>
          <a:bodyPr wrap="none" lIns="0" rtlCol="0">
            <a:spAutoFit/>
          </a:bodyPr>
          <a:lstStyle/>
          <a:p>
            <a:r>
              <a:rPr lang="en-GB" sz="1600" b="1" noProof="0" dirty="0">
                <a:solidFill>
                  <a:schemeClr val="tx1"/>
                </a:solidFill>
              </a:rPr>
              <a:t>DIFFER</a:t>
            </a:r>
            <a:r>
              <a:rPr lang="en-GB" sz="1600" noProof="0" dirty="0">
                <a:solidFill>
                  <a:schemeClr val="tx1"/>
                </a:solidFill>
              </a:rPr>
              <a:t> </a:t>
            </a:r>
            <a:br>
              <a:rPr lang="en-GB" sz="1600" noProof="0" dirty="0">
                <a:solidFill>
                  <a:schemeClr val="tx1"/>
                </a:solidFill>
              </a:rPr>
            </a:br>
            <a:r>
              <a:rPr lang="en-GB" sz="1600" noProof="0" dirty="0">
                <a:solidFill>
                  <a:schemeClr val="tx1"/>
                </a:solidFill>
              </a:rPr>
              <a:t>Eindhoven, The Netherlands</a:t>
            </a:r>
            <a:br>
              <a:rPr lang="en-GB" sz="1600" noProof="0" dirty="0">
                <a:solidFill>
                  <a:schemeClr val="tx1"/>
                </a:solidFill>
              </a:rPr>
            </a:br>
            <a:r>
              <a:rPr lang="en-GB" sz="1600" noProof="0" dirty="0" err="1">
                <a:solidFill>
                  <a:schemeClr val="tx1"/>
                </a:solidFill>
              </a:rPr>
              <a:t>info@differ.nl</a:t>
            </a:r>
            <a:r>
              <a:rPr lang="en-GB" sz="1600" noProof="0" dirty="0">
                <a:solidFill>
                  <a:schemeClr val="tx1"/>
                </a:solidFill>
              </a:rPr>
              <a:t>   |   </a:t>
            </a:r>
            <a:r>
              <a:rPr lang="en-GB" sz="1600" noProof="0" dirty="0" err="1">
                <a:solidFill>
                  <a:schemeClr val="tx1"/>
                </a:solidFill>
              </a:rPr>
              <a:t>www.differ.nl</a:t>
            </a:r>
            <a:r>
              <a:rPr lang="en-GB" sz="1600" noProof="0" dirty="0">
                <a:solidFill>
                  <a:schemeClr val="tx1"/>
                </a:solidFill>
              </a:rPr>
              <a:t> </a:t>
            </a:r>
          </a:p>
        </p:txBody>
      </p:sp>
      <p:sp>
        <p:nvSpPr>
          <p:cNvPr id="19" name="Tijdelijke aanduiding voor afbeelding 18">
            <a:extLst>
              <a:ext uri="{FF2B5EF4-FFF2-40B4-BE49-F238E27FC236}">
                <a16:creationId xmlns:a16="http://schemas.microsoft.com/office/drawing/2014/main" id="{5D66D3FE-BFC2-43D3-989D-D0BAB3FBA2D9}"/>
              </a:ext>
            </a:extLst>
          </p:cNvPr>
          <p:cNvSpPr>
            <a:spLocks noGrp="1"/>
          </p:cNvSpPr>
          <p:nvPr>
            <p:ph type="pic" sz="quarter" idx="20" hasCustomPrompt="1"/>
          </p:nvPr>
        </p:nvSpPr>
        <p:spPr>
          <a:xfrm>
            <a:off x="4695141" y="1771048"/>
            <a:ext cx="1243012" cy="1243012"/>
          </a:xfrm>
          <a:prstGeom prst="ellipse">
            <a:avLst/>
          </a:prstGeom>
          <a:noFill/>
        </p:spPr>
        <p:txBody>
          <a:bodyPr bIns="612000" anchor="ctr">
            <a:noAutofit/>
          </a:bodyPr>
          <a:lstStyle>
            <a:lvl1pPr algn="ctr">
              <a:defRPr sz="1000"/>
            </a:lvl1pPr>
          </a:lstStyle>
          <a:p>
            <a:r>
              <a:rPr lang="en-GB" noProof="0" dirty="0"/>
              <a:t>Click to add</a:t>
            </a:r>
            <a:br>
              <a:rPr lang="en-GB" noProof="0" dirty="0"/>
            </a:br>
            <a:r>
              <a:rPr lang="en-GB" noProof="0" dirty="0"/>
              <a:t>portrait</a:t>
            </a:r>
          </a:p>
        </p:txBody>
      </p:sp>
      <p:sp>
        <p:nvSpPr>
          <p:cNvPr id="20" name="Tekstvak 19">
            <a:extLst>
              <a:ext uri="{FF2B5EF4-FFF2-40B4-BE49-F238E27FC236}">
                <a16:creationId xmlns:a16="http://schemas.microsoft.com/office/drawing/2014/main" id="{48600F9E-390C-4B33-90FB-553A50B6A3DF}"/>
              </a:ext>
            </a:extLst>
          </p:cNvPr>
          <p:cNvSpPr txBox="1"/>
          <p:nvPr userDrawn="1"/>
        </p:nvSpPr>
        <p:spPr>
          <a:xfrm>
            <a:off x="-2413986" y="2936468"/>
            <a:ext cx="2003433" cy="954107"/>
          </a:xfrm>
          <a:prstGeom prst="rect">
            <a:avLst/>
          </a:prstGeom>
          <a:noFill/>
        </p:spPr>
        <p:txBody>
          <a:bodyPr wrap="none" rtlCol="0">
            <a:spAutoFit/>
          </a:bodyPr>
          <a:lstStyle/>
          <a:p>
            <a:pPr algn="r"/>
            <a:r>
              <a:rPr lang="nl-NL" sz="1400" b="1" dirty="0">
                <a:solidFill>
                  <a:schemeClr val="bg2"/>
                </a:solidFill>
              </a:rPr>
              <a:t>No LinkedIn</a:t>
            </a:r>
            <a:br>
              <a:rPr lang="nl-NL" sz="1400" b="1" dirty="0">
                <a:solidFill>
                  <a:schemeClr val="bg2"/>
                </a:solidFill>
              </a:rPr>
            </a:br>
            <a:r>
              <a:rPr lang="nl-NL" sz="1400" b="1" dirty="0" err="1">
                <a:solidFill>
                  <a:schemeClr val="bg2"/>
                </a:solidFill>
              </a:rPr>
              <a:t>and</a:t>
            </a:r>
            <a:r>
              <a:rPr lang="nl-NL" sz="1400" b="1" dirty="0">
                <a:solidFill>
                  <a:schemeClr val="bg2"/>
                </a:solidFill>
              </a:rPr>
              <a:t>/or Twitter account?</a:t>
            </a:r>
          </a:p>
          <a:p>
            <a:pPr algn="r"/>
            <a:r>
              <a:rPr lang="nl-NL" sz="1400" dirty="0">
                <a:solidFill>
                  <a:schemeClr val="bg2"/>
                </a:solidFill>
              </a:rPr>
              <a:t>Just select the icon </a:t>
            </a:r>
            <a:r>
              <a:rPr lang="nl-NL" sz="1400" dirty="0" err="1">
                <a:solidFill>
                  <a:schemeClr val="bg2"/>
                </a:solidFill>
              </a:rPr>
              <a:t>and</a:t>
            </a:r>
            <a:br>
              <a:rPr lang="nl-NL" sz="1400" dirty="0">
                <a:solidFill>
                  <a:schemeClr val="bg2"/>
                </a:solidFill>
              </a:rPr>
            </a:br>
            <a:r>
              <a:rPr lang="nl-NL" sz="1400" dirty="0">
                <a:solidFill>
                  <a:schemeClr val="bg2"/>
                </a:solidFill>
              </a:rPr>
              <a:t>delete the icon.</a:t>
            </a:r>
          </a:p>
        </p:txBody>
      </p:sp>
      <p:sp>
        <p:nvSpPr>
          <p:cNvPr id="21" name="Gelijkbenige driehoek 20">
            <a:extLst>
              <a:ext uri="{FF2B5EF4-FFF2-40B4-BE49-F238E27FC236}">
                <a16:creationId xmlns:a16="http://schemas.microsoft.com/office/drawing/2014/main" id="{826FE8B4-A708-46EF-8A0B-48767A054ABD}"/>
              </a:ext>
            </a:extLst>
          </p:cNvPr>
          <p:cNvSpPr/>
          <p:nvPr userDrawn="1"/>
        </p:nvSpPr>
        <p:spPr>
          <a:xfrm rot="5400000" flipH="1">
            <a:off x="-343163" y="3037170"/>
            <a:ext cx="217170" cy="18721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Tijdelijke aanduiding voor tekst 9">
            <a:extLst>
              <a:ext uri="{FF2B5EF4-FFF2-40B4-BE49-F238E27FC236}">
                <a16:creationId xmlns:a16="http://schemas.microsoft.com/office/drawing/2014/main" id="{6ECAADAA-732D-415C-BE88-CB4CF471B1F4}"/>
              </a:ext>
            </a:extLst>
          </p:cNvPr>
          <p:cNvSpPr>
            <a:spLocks noGrp="1"/>
          </p:cNvSpPr>
          <p:nvPr>
            <p:ph type="body" sz="quarter" idx="21" hasCustomPrompt="1"/>
          </p:nvPr>
        </p:nvSpPr>
        <p:spPr>
          <a:xfrm>
            <a:off x="6543630" y="1771836"/>
            <a:ext cx="3333750" cy="204788"/>
          </a:xfrm>
        </p:spPr>
        <p:txBody>
          <a:bodyPr>
            <a:noAutofit/>
          </a:bodyPr>
          <a:lstStyle>
            <a:lvl1pPr>
              <a:defRPr sz="1600" b="1"/>
            </a:lvl1pPr>
          </a:lstStyle>
          <a:p>
            <a:pPr lvl="0"/>
            <a:r>
              <a:rPr lang="en-GB" noProof="0"/>
              <a:t>Name</a:t>
            </a:r>
          </a:p>
        </p:txBody>
      </p:sp>
      <p:sp>
        <p:nvSpPr>
          <p:cNvPr id="25" name="Tijdelijke aanduiding voor tekst 9">
            <a:extLst>
              <a:ext uri="{FF2B5EF4-FFF2-40B4-BE49-F238E27FC236}">
                <a16:creationId xmlns:a16="http://schemas.microsoft.com/office/drawing/2014/main" id="{42593C75-0B83-496C-AD43-97F0D23109F4}"/>
              </a:ext>
            </a:extLst>
          </p:cNvPr>
          <p:cNvSpPr>
            <a:spLocks noGrp="1"/>
          </p:cNvSpPr>
          <p:nvPr>
            <p:ph type="body" sz="quarter" idx="22" hasCustomPrompt="1"/>
          </p:nvPr>
        </p:nvSpPr>
        <p:spPr>
          <a:xfrm>
            <a:off x="6543630" y="2044858"/>
            <a:ext cx="3333750" cy="204788"/>
          </a:xfrm>
        </p:spPr>
        <p:txBody>
          <a:bodyPr>
            <a:noAutofit/>
          </a:bodyPr>
          <a:lstStyle>
            <a:lvl1pPr>
              <a:defRPr sz="1600" b="0"/>
            </a:lvl1pPr>
          </a:lstStyle>
          <a:p>
            <a:pPr lvl="0"/>
            <a:r>
              <a:rPr lang="en-GB" noProof="0" dirty="0"/>
              <a:t>Position/title</a:t>
            </a:r>
          </a:p>
        </p:txBody>
      </p:sp>
      <p:sp>
        <p:nvSpPr>
          <p:cNvPr id="26" name="Tijdelijke aanduiding voor tekst 9">
            <a:extLst>
              <a:ext uri="{FF2B5EF4-FFF2-40B4-BE49-F238E27FC236}">
                <a16:creationId xmlns:a16="http://schemas.microsoft.com/office/drawing/2014/main" id="{0AC5434D-34E9-4EF0-BD6E-C8A52665C942}"/>
              </a:ext>
            </a:extLst>
          </p:cNvPr>
          <p:cNvSpPr>
            <a:spLocks noGrp="1"/>
          </p:cNvSpPr>
          <p:nvPr>
            <p:ph type="body" sz="quarter" idx="23" hasCustomPrompt="1"/>
          </p:nvPr>
        </p:nvSpPr>
        <p:spPr>
          <a:xfrm>
            <a:off x="6543630" y="2317744"/>
            <a:ext cx="3333750" cy="204788"/>
          </a:xfrm>
        </p:spPr>
        <p:txBody>
          <a:bodyPr>
            <a:noAutofit/>
          </a:bodyPr>
          <a:lstStyle>
            <a:lvl1pPr>
              <a:defRPr sz="1600" b="0"/>
            </a:lvl1pPr>
          </a:lstStyle>
          <a:p>
            <a:pPr lvl="0"/>
            <a:r>
              <a:rPr lang="en-GB" noProof="0"/>
              <a:t>Phone number</a:t>
            </a:r>
          </a:p>
        </p:txBody>
      </p:sp>
      <p:sp>
        <p:nvSpPr>
          <p:cNvPr id="27" name="Tijdelijke aanduiding voor tekst 9">
            <a:extLst>
              <a:ext uri="{FF2B5EF4-FFF2-40B4-BE49-F238E27FC236}">
                <a16:creationId xmlns:a16="http://schemas.microsoft.com/office/drawing/2014/main" id="{36409ACF-7972-4356-B1FF-D8179ABF5B2A}"/>
              </a:ext>
            </a:extLst>
          </p:cNvPr>
          <p:cNvSpPr>
            <a:spLocks noGrp="1"/>
          </p:cNvSpPr>
          <p:nvPr>
            <p:ph type="body" sz="quarter" idx="24" hasCustomPrompt="1"/>
          </p:nvPr>
        </p:nvSpPr>
        <p:spPr>
          <a:xfrm>
            <a:off x="6543630" y="2590630"/>
            <a:ext cx="3333750" cy="204788"/>
          </a:xfrm>
        </p:spPr>
        <p:txBody>
          <a:bodyPr>
            <a:noAutofit/>
          </a:bodyPr>
          <a:lstStyle>
            <a:lvl1pPr>
              <a:defRPr sz="1600" b="0"/>
            </a:lvl1pPr>
          </a:lstStyle>
          <a:p>
            <a:pPr lvl="0"/>
            <a:r>
              <a:rPr lang="en-GB" noProof="0"/>
              <a:t>E-mail address</a:t>
            </a:r>
          </a:p>
        </p:txBody>
      </p:sp>
      <p:sp>
        <p:nvSpPr>
          <p:cNvPr id="28" name="Tijdelijke aanduiding voor afbeelding 14">
            <a:extLst>
              <a:ext uri="{FF2B5EF4-FFF2-40B4-BE49-F238E27FC236}">
                <a16:creationId xmlns:a16="http://schemas.microsoft.com/office/drawing/2014/main" id="{0A26D9E9-60D9-4D09-A959-AEB7AD4F7D29}"/>
              </a:ext>
            </a:extLst>
          </p:cNvPr>
          <p:cNvSpPr>
            <a:spLocks noGrp="1"/>
          </p:cNvSpPr>
          <p:nvPr>
            <p:ph type="pic" sz="quarter" idx="25"/>
          </p:nvPr>
        </p:nvSpPr>
        <p:spPr>
          <a:xfrm>
            <a:off x="6549394" y="2944444"/>
            <a:ext cx="333375" cy="333375"/>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txBody>
          <a:bodyPr>
            <a:normAutofit/>
          </a:bodyPr>
          <a:lstStyle>
            <a:lvl1pPr>
              <a:defRPr sz="100">
                <a:solidFill>
                  <a:schemeClr val="bg1"/>
                </a:solidFill>
              </a:defRPr>
            </a:lvl1pPr>
          </a:lstStyle>
          <a:p>
            <a:r>
              <a:rPr lang="nl-NL" noProof="0"/>
              <a:t>Klik op het pictogram als u een afbeelding wilt toevoegen</a:t>
            </a:r>
            <a:endParaRPr lang="en-GB" noProof="0"/>
          </a:p>
        </p:txBody>
      </p:sp>
      <p:sp>
        <p:nvSpPr>
          <p:cNvPr id="29" name="Tijdelijke aanduiding voor afbeelding 14">
            <a:extLst>
              <a:ext uri="{FF2B5EF4-FFF2-40B4-BE49-F238E27FC236}">
                <a16:creationId xmlns:a16="http://schemas.microsoft.com/office/drawing/2014/main" id="{44204517-0982-4153-9351-AFB7D5091FFC}"/>
              </a:ext>
            </a:extLst>
          </p:cNvPr>
          <p:cNvSpPr>
            <a:spLocks noGrp="1"/>
          </p:cNvSpPr>
          <p:nvPr>
            <p:ph type="pic" sz="quarter" idx="26"/>
          </p:nvPr>
        </p:nvSpPr>
        <p:spPr>
          <a:xfrm>
            <a:off x="7031578" y="2944444"/>
            <a:ext cx="333375" cy="333375"/>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p:spPr>
        <p:txBody>
          <a:bodyPr>
            <a:normAutofit/>
          </a:bodyPr>
          <a:lstStyle>
            <a:lvl1pPr>
              <a:defRPr sz="100">
                <a:solidFill>
                  <a:schemeClr val="bg1"/>
                </a:solidFill>
              </a:defRPr>
            </a:lvl1pPr>
          </a:lstStyle>
          <a:p>
            <a:r>
              <a:rPr lang="nl-NL" noProof="0"/>
              <a:t>Klik op het pictogram als u een afbeelding wilt toevoegen</a:t>
            </a:r>
            <a:endParaRPr lang="en-GB" noProof="0"/>
          </a:p>
        </p:txBody>
      </p:sp>
      <p:sp>
        <p:nvSpPr>
          <p:cNvPr id="30" name="Tijdelijke aanduiding voor afbeelding 18">
            <a:extLst>
              <a:ext uri="{FF2B5EF4-FFF2-40B4-BE49-F238E27FC236}">
                <a16:creationId xmlns:a16="http://schemas.microsoft.com/office/drawing/2014/main" id="{4C903E3F-09F5-4E54-A204-1B2229781FD0}"/>
              </a:ext>
            </a:extLst>
          </p:cNvPr>
          <p:cNvSpPr>
            <a:spLocks noGrp="1"/>
          </p:cNvSpPr>
          <p:nvPr>
            <p:ph type="pic" sz="quarter" idx="27" hasCustomPrompt="1"/>
          </p:nvPr>
        </p:nvSpPr>
        <p:spPr>
          <a:xfrm>
            <a:off x="10074276" y="1771048"/>
            <a:ext cx="1243012" cy="1243012"/>
          </a:xfrm>
          <a:prstGeom prst="ellipse">
            <a:avLst/>
          </a:prstGeom>
          <a:noFill/>
        </p:spPr>
        <p:txBody>
          <a:bodyPr bIns="612000" anchor="ctr">
            <a:noAutofit/>
          </a:bodyPr>
          <a:lstStyle>
            <a:lvl1pPr algn="ctr">
              <a:defRPr sz="1000"/>
            </a:lvl1pPr>
          </a:lstStyle>
          <a:p>
            <a:r>
              <a:rPr lang="en-GB" noProof="0" dirty="0"/>
              <a:t>Click to add</a:t>
            </a:r>
            <a:br>
              <a:rPr lang="en-GB" noProof="0" dirty="0"/>
            </a:br>
            <a:r>
              <a:rPr lang="en-GB" noProof="0" dirty="0"/>
              <a:t>portrait</a:t>
            </a:r>
          </a:p>
        </p:txBody>
      </p:sp>
      <p:sp>
        <p:nvSpPr>
          <p:cNvPr id="23" name="Tijdelijke aanduiding voor datum 3">
            <a:extLst>
              <a:ext uri="{FF2B5EF4-FFF2-40B4-BE49-F238E27FC236}">
                <a16:creationId xmlns:a16="http://schemas.microsoft.com/office/drawing/2014/main" id="{B304E090-E952-43BC-8713-5C707786C73F}"/>
              </a:ext>
            </a:extLst>
          </p:cNvPr>
          <p:cNvSpPr>
            <a:spLocks noGrp="1"/>
          </p:cNvSpPr>
          <p:nvPr>
            <p:ph type="dt" sz="half" idx="2"/>
          </p:nvPr>
        </p:nvSpPr>
        <p:spPr>
          <a:xfrm>
            <a:off x="1146563" y="6318000"/>
            <a:ext cx="1747752"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fld id="{A264FE9A-23A2-CA48-85D3-5E029328AD3E}" type="datetime4">
              <a:rPr lang="en-US" smtClean="0"/>
              <a:t>June 21, 2021</a:t>
            </a:fld>
            <a:endParaRPr lang="nl-NL" dirty="0"/>
          </a:p>
        </p:txBody>
      </p:sp>
      <p:sp>
        <p:nvSpPr>
          <p:cNvPr id="24" name="Tijdelijke aanduiding voor voettekst 4">
            <a:extLst>
              <a:ext uri="{FF2B5EF4-FFF2-40B4-BE49-F238E27FC236}">
                <a16:creationId xmlns:a16="http://schemas.microsoft.com/office/drawing/2014/main" id="{BAF70B27-795C-49B8-BB4F-179CFA035134}"/>
              </a:ext>
            </a:extLst>
          </p:cNvPr>
          <p:cNvSpPr>
            <a:spLocks noGrp="1"/>
          </p:cNvSpPr>
          <p:nvPr>
            <p:ph type="ftr" sz="quarter" idx="3"/>
          </p:nvPr>
        </p:nvSpPr>
        <p:spPr>
          <a:xfrm>
            <a:off x="1146563" y="6073200"/>
            <a:ext cx="4761185"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r>
              <a:rPr lang="nl-NL"/>
              <a:t>C. Bouvy |  BSc Thesis Defense</a:t>
            </a:r>
            <a:endParaRPr lang="nl-NL" dirty="0"/>
          </a:p>
        </p:txBody>
      </p:sp>
      <p:sp>
        <p:nvSpPr>
          <p:cNvPr id="33" name="Tijdelijke aanduiding voor dianummer 5">
            <a:extLst>
              <a:ext uri="{FF2B5EF4-FFF2-40B4-BE49-F238E27FC236}">
                <a16:creationId xmlns:a16="http://schemas.microsoft.com/office/drawing/2014/main" id="{72D5D7E5-F68A-4E2B-96E6-5913C514974E}"/>
              </a:ext>
            </a:extLst>
          </p:cNvPr>
          <p:cNvSpPr>
            <a:spLocks noGrp="1"/>
          </p:cNvSpPr>
          <p:nvPr>
            <p:ph type="sldNum" sz="quarter" idx="4"/>
          </p:nvPr>
        </p:nvSpPr>
        <p:spPr>
          <a:xfrm>
            <a:off x="10800609" y="6073200"/>
            <a:ext cx="787803" cy="365125"/>
          </a:xfrm>
          <a:prstGeom prst="rect">
            <a:avLst/>
          </a:prstGeom>
        </p:spPr>
        <p:txBody>
          <a:bodyPr vert="horz" lIns="91440" tIns="45720" rIns="91440" bIns="45720" rtlCol="0" anchor="ctr"/>
          <a:lstStyle>
            <a:lvl1pPr algn="r">
              <a:defRPr sz="1100">
                <a:solidFill>
                  <a:schemeClr val="tx2">
                    <a:lumMod val="40000"/>
                    <a:lumOff val="60000"/>
                  </a:schemeClr>
                </a:solidFill>
              </a:defRPr>
            </a:lvl1pPr>
          </a:lstStyle>
          <a:p>
            <a:fld id="{CF26CF14-CA55-4C05-9804-096C821AFF5B}" type="slidenum">
              <a:rPr lang="nl-NL" smtClean="0"/>
              <a:pPr/>
              <a:t>‹#›</a:t>
            </a:fld>
            <a:endParaRPr lang="nl-NL" dirty="0"/>
          </a:p>
        </p:txBody>
      </p:sp>
    </p:spTree>
    <p:extLst>
      <p:ext uri="{BB962C8B-B14F-4D97-AF65-F5344CB8AC3E}">
        <p14:creationId xmlns:p14="http://schemas.microsoft.com/office/powerpoint/2010/main" val="3567665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slide (new paragraph)">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8B0EFD-C6A4-4FE8-94AC-5B8FF1CEE7D9}"/>
              </a:ext>
            </a:extLst>
          </p:cNvPr>
          <p:cNvSpPr>
            <a:spLocks noGrp="1"/>
          </p:cNvSpPr>
          <p:nvPr>
            <p:ph type="title" hasCustomPrompt="1"/>
          </p:nvPr>
        </p:nvSpPr>
        <p:spPr>
          <a:xfrm>
            <a:off x="358515" y="1746657"/>
            <a:ext cx="10515600" cy="681354"/>
          </a:xfrm>
          <a:prstGeom prst="rect">
            <a:avLst/>
          </a:prstGeom>
        </p:spPr>
        <p:txBody>
          <a:bodyPr anchor="t">
            <a:noAutofit/>
          </a:bodyPr>
          <a:lstStyle>
            <a:lvl1pPr>
              <a:defRPr sz="4200">
                <a:solidFill>
                  <a:schemeClr val="bg1"/>
                </a:solidFill>
              </a:defRPr>
            </a:lvl1pPr>
          </a:lstStyle>
          <a:p>
            <a:r>
              <a:rPr lang="en-GB" noProof="0" dirty="0"/>
              <a:t>Click to add Section #</a:t>
            </a:r>
          </a:p>
        </p:txBody>
      </p:sp>
      <p:sp>
        <p:nvSpPr>
          <p:cNvPr id="3" name="Tijdelijke aanduiding voor tekst 2">
            <a:extLst>
              <a:ext uri="{FF2B5EF4-FFF2-40B4-BE49-F238E27FC236}">
                <a16:creationId xmlns:a16="http://schemas.microsoft.com/office/drawing/2014/main" id="{055B27B1-0D9B-4237-AEB3-87C3CB41AEF1}"/>
              </a:ext>
            </a:extLst>
          </p:cNvPr>
          <p:cNvSpPr>
            <a:spLocks noGrp="1"/>
          </p:cNvSpPr>
          <p:nvPr>
            <p:ph type="body" idx="1" hasCustomPrompt="1"/>
          </p:nvPr>
        </p:nvSpPr>
        <p:spPr>
          <a:xfrm>
            <a:off x="358515" y="2333760"/>
            <a:ext cx="10515600" cy="1500187"/>
          </a:xfrm>
        </p:spPr>
        <p:txBody>
          <a:bodyPr lIns="90000">
            <a:noAutofit/>
          </a:bodyPr>
          <a:lstStyle>
            <a:lvl1pPr marL="0" indent="0">
              <a:buNone/>
              <a:defRPr sz="42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GB" noProof="0" dirty="0"/>
              <a:t>Click to edit section title</a:t>
            </a:r>
          </a:p>
        </p:txBody>
      </p:sp>
      <p:cxnSp>
        <p:nvCxnSpPr>
          <p:cNvPr id="11" name="Rechte verbindingslijn 10">
            <a:extLst>
              <a:ext uri="{FF2B5EF4-FFF2-40B4-BE49-F238E27FC236}">
                <a16:creationId xmlns:a16="http://schemas.microsoft.com/office/drawing/2014/main" id="{531C6895-BDED-4B71-85F9-6EBE31CB538D}"/>
              </a:ext>
            </a:extLst>
          </p:cNvPr>
          <p:cNvCxnSpPr/>
          <p:nvPr userDrawn="1"/>
        </p:nvCxnSpPr>
        <p:spPr>
          <a:xfrm>
            <a:off x="0" y="1327950"/>
            <a:ext cx="4980562" cy="0"/>
          </a:xfrm>
          <a:prstGeom prst="line">
            <a:avLst/>
          </a:prstGeom>
          <a:ln w="25400" cap="rnd">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7125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content slide: fullscre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C9A692-14AE-4628-BC7A-01FC2AED47BB}"/>
              </a:ext>
            </a:extLst>
          </p:cNvPr>
          <p:cNvSpPr>
            <a:spLocks noGrp="1"/>
          </p:cNvSpPr>
          <p:nvPr>
            <p:ph type="title" hasCustomPrompt="1"/>
          </p:nvPr>
        </p:nvSpPr>
        <p:spPr>
          <a:xfrm>
            <a:off x="360000" y="76813"/>
            <a:ext cx="10946800" cy="1130400"/>
          </a:xfrm>
          <a:prstGeom prst="rect">
            <a:avLst/>
          </a:prstGeom>
        </p:spPr>
        <p:txBody>
          <a:bodyPr vert="horz" lIns="91440" tIns="45720" rIns="91440" bIns="45720" rtlCol="0" anchor="b">
            <a:normAutofit/>
          </a:bodyPr>
          <a:lstStyle>
            <a:lvl1pPr>
              <a:defRPr lang="nl-NL" dirty="0"/>
            </a:lvl1pPr>
          </a:lstStyle>
          <a:p>
            <a:pPr lvl="0"/>
            <a:r>
              <a:rPr lang="en-GB" noProof="0" dirty="0"/>
              <a:t>Click to edit title style</a:t>
            </a:r>
          </a:p>
        </p:txBody>
      </p:sp>
      <p:sp>
        <p:nvSpPr>
          <p:cNvPr id="3" name="Tijdelijke aanduiding voor inhoud 2">
            <a:extLst>
              <a:ext uri="{FF2B5EF4-FFF2-40B4-BE49-F238E27FC236}">
                <a16:creationId xmlns:a16="http://schemas.microsoft.com/office/drawing/2014/main" id="{A03E38F0-AFEB-4D48-9A07-6D7D2F9A84BA}"/>
              </a:ext>
            </a:extLst>
          </p:cNvPr>
          <p:cNvSpPr>
            <a:spLocks noGrp="1"/>
          </p:cNvSpPr>
          <p:nvPr>
            <p:ph idx="1" hasCustomPrompt="1"/>
          </p:nvPr>
        </p:nvSpPr>
        <p:spPr>
          <a:xfrm>
            <a:off x="1146563" y="1769063"/>
            <a:ext cx="10160237" cy="4136437"/>
          </a:xfrm>
        </p:spPr>
        <p:txBody>
          <a:bodyPr/>
          <a:lstStyle>
            <a:lvl1pPr marL="203200" indent="-203200">
              <a:buFont typeface="Arial" panose="020B0604020202020204" pitchFamily="34" charset="0"/>
              <a:buChar char="•"/>
              <a:defRPr/>
            </a:lvl1pPr>
            <a:lvl2pPr>
              <a:spcBef>
                <a:spcPts val="400"/>
              </a:spcBef>
              <a:defRPr/>
            </a:lvl2pPr>
            <a:lvl3pPr>
              <a:defRPr/>
            </a:lvl3pPr>
            <a:lvl4pPr>
              <a:defRPr/>
            </a:lvl4pPr>
            <a:lvl5pPr>
              <a:defRPr/>
            </a:lvl5pPr>
          </a:lstStyle>
          <a:p>
            <a:pPr lvl="0"/>
            <a:r>
              <a:rPr lang="en-GB" noProof="0" dirty="0"/>
              <a:t>Click to edit text style</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Tijdelijke aanduiding voor datum 3">
            <a:extLst>
              <a:ext uri="{FF2B5EF4-FFF2-40B4-BE49-F238E27FC236}">
                <a16:creationId xmlns:a16="http://schemas.microsoft.com/office/drawing/2014/main" id="{DF0A7AD9-B193-4370-A272-82CC0E4D2F98}"/>
              </a:ext>
            </a:extLst>
          </p:cNvPr>
          <p:cNvSpPr>
            <a:spLocks noGrp="1"/>
          </p:cNvSpPr>
          <p:nvPr>
            <p:ph type="dt" sz="half" idx="2"/>
          </p:nvPr>
        </p:nvSpPr>
        <p:spPr>
          <a:xfrm>
            <a:off x="1146563" y="6318000"/>
            <a:ext cx="1747752"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fld id="{E4B0C430-8551-5E43-9151-BC4EDDE77B12}" type="datetime4">
              <a:rPr lang="en-US" smtClean="0"/>
              <a:t>June 21, 2021</a:t>
            </a:fld>
            <a:endParaRPr lang="nl-NL" dirty="0"/>
          </a:p>
        </p:txBody>
      </p:sp>
      <p:sp>
        <p:nvSpPr>
          <p:cNvPr id="8" name="Tijdelijke aanduiding voor voettekst 4">
            <a:extLst>
              <a:ext uri="{FF2B5EF4-FFF2-40B4-BE49-F238E27FC236}">
                <a16:creationId xmlns:a16="http://schemas.microsoft.com/office/drawing/2014/main" id="{02F2E84F-DD97-4AC0-9CAA-8325399045BD}"/>
              </a:ext>
            </a:extLst>
          </p:cNvPr>
          <p:cNvSpPr>
            <a:spLocks noGrp="1"/>
          </p:cNvSpPr>
          <p:nvPr>
            <p:ph type="ftr" sz="quarter" idx="3"/>
          </p:nvPr>
        </p:nvSpPr>
        <p:spPr>
          <a:xfrm>
            <a:off x="1146563" y="6073200"/>
            <a:ext cx="4761185"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r>
              <a:rPr lang="nl-NL"/>
              <a:t>C. Bouvy |  BSc Thesis Defense</a:t>
            </a:r>
            <a:endParaRPr lang="nl-NL" dirty="0"/>
          </a:p>
        </p:txBody>
      </p:sp>
      <p:sp>
        <p:nvSpPr>
          <p:cNvPr id="11" name="Tijdelijke aanduiding voor dianummer 5">
            <a:extLst>
              <a:ext uri="{FF2B5EF4-FFF2-40B4-BE49-F238E27FC236}">
                <a16:creationId xmlns:a16="http://schemas.microsoft.com/office/drawing/2014/main" id="{F68FB522-1C33-417C-92A3-4C78D238D8EA}"/>
              </a:ext>
            </a:extLst>
          </p:cNvPr>
          <p:cNvSpPr>
            <a:spLocks noGrp="1"/>
          </p:cNvSpPr>
          <p:nvPr>
            <p:ph type="sldNum" sz="quarter" idx="4"/>
          </p:nvPr>
        </p:nvSpPr>
        <p:spPr>
          <a:xfrm>
            <a:off x="10800609" y="6073200"/>
            <a:ext cx="787803" cy="365125"/>
          </a:xfrm>
          <a:prstGeom prst="rect">
            <a:avLst/>
          </a:prstGeom>
        </p:spPr>
        <p:txBody>
          <a:bodyPr vert="horz" lIns="91440" tIns="45720" rIns="91440" bIns="45720" rtlCol="0" anchor="ctr"/>
          <a:lstStyle>
            <a:lvl1pPr algn="r">
              <a:defRPr sz="1100">
                <a:solidFill>
                  <a:schemeClr val="tx2">
                    <a:lumMod val="40000"/>
                    <a:lumOff val="60000"/>
                  </a:schemeClr>
                </a:solidFill>
              </a:defRPr>
            </a:lvl1pPr>
          </a:lstStyle>
          <a:p>
            <a:fld id="{CF26CF14-CA55-4C05-9804-096C821AFF5B}" type="slidenum">
              <a:rPr lang="nl-NL" smtClean="0"/>
              <a:pPr/>
              <a:t>‹#›</a:t>
            </a:fld>
            <a:endParaRPr lang="nl-NL" dirty="0"/>
          </a:p>
        </p:txBody>
      </p:sp>
    </p:spTree>
    <p:extLst>
      <p:ext uri="{BB962C8B-B14F-4D97-AF65-F5344CB8AC3E}">
        <p14:creationId xmlns:p14="http://schemas.microsoft.com/office/powerpoint/2010/main" val="2175668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content slide: 2 column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CB1F32-867F-46A9-B664-8BB4BA6D2498}"/>
              </a:ext>
            </a:extLst>
          </p:cNvPr>
          <p:cNvSpPr>
            <a:spLocks noGrp="1"/>
          </p:cNvSpPr>
          <p:nvPr>
            <p:ph type="title" hasCustomPrompt="1"/>
          </p:nvPr>
        </p:nvSpPr>
        <p:spPr>
          <a:xfrm>
            <a:off x="360000" y="76813"/>
            <a:ext cx="10957288" cy="1130400"/>
          </a:xfrm>
          <a:prstGeom prst="rect">
            <a:avLst/>
          </a:prstGeom>
        </p:spPr>
        <p:txBody>
          <a:bodyPr vert="horz" lIns="91440" tIns="45720" rIns="91440" bIns="45720" rtlCol="0" anchor="b">
            <a:normAutofit/>
          </a:bodyPr>
          <a:lstStyle>
            <a:lvl1pPr>
              <a:defRPr lang="nl-NL"/>
            </a:lvl1pPr>
          </a:lstStyle>
          <a:p>
            <a:pPr lvl="0"/>
            <a:r>
              <a:rPr lang="en-GB" noProof="0" dirty="0"/>
              <a:t>Click to edit title style</a:t>
            </a:r>
          </a:p>
        </p:txBody>
      </p:sp>
      <p:sp>
        <p:nvSpPr>
          <p:cNvPr id="3" name="Tijdelijke aanduiding voor inhoud 2">
            <a:extLst>
              <a:ext uri="{FF2B5EF4-FFF2-40B4-BE49-F238E27FC236}">
                <a16:creationId xmlns:a16="http://schemas.microsoft.com/office/drawing/2014/main" id="{0451485D-5529-40FE-AC0A-1F1A0FDAEA56}"/>
              </a:ext>
            </a:extLst>
          </p:cNvPr>
          <p:cNvSpPr>
            <a:spLocks noGrp="1"/>
          </p:cNvSpPr>
          <p:nvPr>
            <p:ph sz="half" idx="1" hasCustomPrompt="1"/>
          </p:nvPr>
        </p:nvSpPr>
        <p:spPr>
          <a:xfrm>
            <a:off x="1146562" y="1769063"/>
            <a:ext cx="4917646" cy="4136437"/>
          </a:xfrm>
        </p:spPr>
        <p:txBody>
          <a:bodyPr/>
          <a:lstStyle>
            <a:lvl1pPr marL="201613" indent="-201613">
              <a:buFont typeface="Arial" panose="020B0604020202020204" pitchFamily="34" charset="0"/>
              <a:buChar char="•"/>
              <a:defRPr/>
            </a:lvl1pPr>
            <a:lvl2pPr>
              <a:defRPr/>
            </a:lvl2pPr>
            <a:lvl3pPr>
              <a:defRPr/>
            </a:lvl3pPr>
            <a:lvl4pPr>
              <a:defRPr/>
            </a:lvl4pPr>
            <a:lvl5pPr>
              <a:defRPr/>
            </a:lvl5pPr>
          </a:lstStyle>
          <a:p>
            <a:pPr lvl="0"/>
            <a:r>
              <a:rPr lang="en-GB" noProof="0" dirty="0"/>
              <a:t>Click to edit text style</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Tijdelijke aanduiding voor inhoud 3">
            <a:extLst>
              <a:ext uri="{FF2B5EF4-FFF2-40B4-BE49-F238E27FC236}">
                <a16:creationId xmlns:a16="http://schemas.microsoft.com/office/drawing/2014/main" id="{2DEE300B-333D-45D7-837A-C03E0FB00B6B}"/>
              </a:ext>
            </a:extLst>
          </p:cNvPr>
          <p:cNvSpPr>
            <a:spLocks noGrp="1"/>
          </p:cNvSpPr>
          <p:nvPr>
            <p:ph sz="half" idx="2" hasCustomPrompt="1"/>
          </p:nvPr>
        </p:nvSpPr>
        <p:spPr>
          <a:xfrm>
            <a:off x="6399642" y="1769063"/>
            <a:ext cx="4917646" cy="4136437"/>
          </a:xfrm>
        </p:spPr>
        <p:txBody>
          <a:bodyPr vert="horz" lIns="0" tIns="0" rIns="0" bIns="0" rtlCol="0">
            <a:normAutofit/>
          </a:bodyPr>
          <a:lstStyle>
            <a:lvl1pPr marL="201613" indent="-201613">
              <a:buFont typeface="Arial" panose="020B0604020202020204" pitchFamily="34" charset="0"/>
              <a:buChar char="•"/>
              <a:defRPr lang="nl-NL" smtClean="0"/>
            </a:lvl1pPr>
            <a:lvl2pPr>
              <a:defRPr lang="nl-NL" smtClean="0"/>
            </a:lvl2pPr>
            <a:lvl3pPr>
              <a:defRPr lang="nl-NL" smtClean="0"/>
            </a:lvl3pPr>
            <a:lvl4pPr>
              <a:defRPr lang="nl-NL" smtClean="0"/>
            </a:lvl4pPr>
            <a:lvl5pPr>
              <a:defRPr lang="nl-NL"/>
            </a:lvl5pPr>
          </a:lstStyle>
          <a:p>
            <a:pPr lvl="0"/>
            <a:r>
              <a:rPr lang="en-GB" noProof="0" dirty="0"/>
              <a:t>Click to edit text style</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Tijdelijke aanduiding voor datum 3">
            <a:extLst>
              <a:ext uri="{FF2B5EF4-FFF2-40B4-BE49-F238E27FC236}">
                <a16:creationId xmlns:a16="http://schemas.microsoft.com/office/drawing/2014/main" id="{56AB5621-E96B-4384-B52A-EC825F37E4A0}"/>
              </a:ext>
            </a:extLst>
          </p:cNvPr>
          <p:cNvSpPr>
            <a:spLocks noGrp="1"/>
          </p:cNvSpPr>
          <p:nvPr>
            <p:ph type="dt" sz="half" idx="10"/>
          </p:nvPr>
        </p:nvSpPr>
        <p:spPr>
          <a:xfrm>
            <a:off x="1146563" y="6318000"/>
            <a:ext cx="1747752"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fld id="{B59BE53F-9004-D24B-9705-63B4B9943DEF}" type="datetime4">
              <a:rPr lang="en-US" smtClean="0"/>
              <a:t>June 21, 2021</a:t>
            </a:fld>
            <a:endParaRPr lang="nl-NL" dirty="0"/>
          </a:p>
        </p:txBody>
      </p:sp>
      <p:sp>
        <p:nvSpPr>
          <p:cNvPr id="9" name="Tijdelijke aanduiding voor voettekst 4">
            <a:extLst>
              <a:ext uri="{FF2B5EF4-FFF2-40B4-BE49-F238E27FC236}">
                <a16:creationId xmlns:a16="http://schemas.microsoft.com/office/drawing/2014/main" id="{8F852A9B-659B-4074-BB47-3E200FF1C1C2}"/>
              </a:ext>
            </a:extLst>
          </p:cNvPr>
          <p:cNvSpPr>
            <a:spLocks noGrp="1"/>
          </p:cNvSpPr>
          <p:nvPr>
            <p:ph type="ftr" sz="quarter" idx="3"/>
          </p:nvPr>
        </p:nvSpPr>
        <p:spPr>
          <a:xfrm>
            <a:off x="1146563" y="6073200"/>
            <a:ext cx="4761185"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r>
              <a:rPr lang="nl-NL"/>
              <a:t>C. Bouvy |  BSc Thesis Defense</a:t>
            </a:r>
            <a:endParaRPr lang="nl-NL" dirty="0"/>
          </a:p>
        </p:txBody>
      </p:sp>
      <p:sp>
        <p:nvSpPr>
          <p:cNvPr id="12" name="Tijdelijke aanduiding voor dianummer 5">
            <a:extLst>
              <a:ext uri="{FF2B5EF4-FFF2-40B4-BE49-F238E27FC236}">
                <a16:creationId xmlns:a16="http://schemas.microsoft.com/office/drawing/2014/main" id="{8EB5A2B4-55D0-415D-A0E6-970CFB3FAB8A}"/>
              </a:ext>
            </a:extLst>
          </p:cNvPr>
          <p:cNvSpPr>
            <a:spLocks noGrp="1"/>
          </p:cNvSpPr>
          <p:nvPr>
            <p:ph type="sldNum" sz="quarter" idx="4"/>
          </p:nvPr>
        </p:nvSpPr>
        <p:spPr>
          <a:xfrm>
            <a:off x="10800609" y="6073200"/>
            <a:ext cx="787803" cy="365125"/>
          </a:xfrm>
          <a:prstGeom prst="rect">
            <a:avLst/>
          </a:prstGeom>
        </p:spPr>
        <p:txBody>
          <a:bodyPr vert="horz" lIns="91440" tIns="45720" rIns="91440" bIns="45720" rtlCol="0" anchor="ctr"/>
          <a:lstStyle>
            <a:lvl1pPr algn="r">
              <a:defRPr sz="1100">
                <a:solidFill>
                  <a:schemeClr val="tx2">
                    <a:lumMod val="40000"/>
                    <a:lumOff val="60000"/>
                  </a:schemeClr>
                </a:solidFill>
              </a:defRPr>
            </a:lvl1pPr>
          </a:lstStyle>
          <a:p>
            <a:fld id="{CF26CF14-CA55-4C05-9804-096C821AFF5B}" type="slidenum">
              <a:rPr lang="nl-NL" smtClean="0"/>
              <a:pPr/>
              <a:t>‹#›</a:t>
            </a:fld>
            <a:endParaRPr lang="nl-NL" dirty="0"/>
          </a:p>
        </p:txBody>
      </p:sp>
    </p:spTree>
    <p:extLst>
      <p:ext uri="{BB962C8B-B14F-4D97-AF65-F5344CB8AC3E}">
        <p14:creationId xmlns:p14="http://schemas.microsoft.com/office/powerpoint/2010/main" val="331132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37ACB4-EFEF-4B9C-B3B8-8EF287C9C59F}"/>
              </a:ext>
            </a:extLst>
          </p:cNvPr>
          <p:cNvSpPr>
            <a:spLocks noGrp="1"/>
          </p:cNvSpPr>
          <p:nvPr>
            <p:ph type="title" hasCustomPrompt="1"/>
          </p:nvPr>
        </p:nvSpPr>
        <p:spPr>
          <a:xfrm>
            <a:off x="360000" y="76813"/>
            <a:ext cx="10957288" cy="1130400"/>
          </a:xfrm>
          <a:prstGeom prst="rect">
            <a:avLst/>
          </a:prstGeom>
        </p:spPr>
        <p:txBody>
          <a:bodyPr/>
          <a:lstStyle>
            <a:lvl1pPr>
              <a:defRPr/>
            </a:lvl1pPr>
          </a:lstStyle>
          <a:p>
            <a:r>
              <a:rPr lang="en-GB" noProof="0" dirty="0"/>
              <a:t>Click to edit title style</a:t>
            </a:r>
          </a:p>
        </p:txBody>
      </p:sp>
      <p:sp>
        <p:nvSpPr>
          <p:cNvPr id="6" name="Tijdelijke aanduiding voor datum 3">
            <a:extLst>
              <a:ext uri="{FF2B5EF4-FFF2-40B4-BE49-F238E27FC236}">
                <a16:creationId xmlns:a16="http://schemas.microsoft.com/office/drawing/2014/main" id="{F09CF8D3-9DF8-4E6C-84EB-B613F779B5F6}"/>
              </a:ext>
            </a:extLst>
          </p:cNvPr>
          <p:cNvSpPr>
            <a:spLocks noGrp="1"/>
          </p:cNvSpPr>
          <p:nvPr>
            <p:ph type="dt" sz="half" idx="2"/>
          </p:nvPr>
        </p:nvSpPr>
        <p:spPr>
          <a:xfrm>
            <a:off x="1146563" y="6318000"/>
            <a:ext cx="1747752"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fld id="{735B7D4F-F63C-2548-BFBC-CC884A48AE6B}" type="datetime4">
              <a:rPr lang="en-US" smtClean="0"/>
              <a:t>June 21, 2021</a:t>
            </a:fld>
            <a:endParaRPr lang="nl-NL" dirty="0"/>
          </a:p>
        </p:txBody>
      </p:sp>
      <p:sp>
        <p:nvSpPr>
          <p:cNvPr id="7" name="Tijdelijke aanduiding voor voettekst 4">
            <a:extLst>
              <a:ext uri="{FF2B5EF4-FFF2-40B4-BE49-F238E27FC236}">
                <a16:creationId xmlns:a16="http://schemas.microsoft.com/office/drawing/2014/main" id="{B0A235F7-B785-4FB8-9057-16D0AEF5AB23}"/>
              </a:ext>
            </a:extLst>
          </p:cNvPr>
          <p:cNvSpPr>
            <a:spLocks noGrp="1"/>
          </p:cNvSpPr>
          <p:nvPr>
            <p:ph type="ftr" sz="quarter" idx="3"/>
          </p:nvPr>
        </p:nvSpPr>
        <p:spPr>
          <a:xfrm>
            <a:off x="1146563" y="6073200"/>
            <a:ext cx="4761185"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r>
              <a:rPr lang="nl-NL"/>
              <a:t>C. Bouvy |  BSc Thesis Defense</a:t>
            </a:r>
            <a:endParaRPr lang="nl-NL" dirty="0"/>
          </a:p>
        </p:txBody>
      </p:sp>
      <p:sp>
        <p:nvSpPr>
          <p:cNvPr id="10" name="Tijdelijke aanduiding voor dianummer 5">
            <a:extLst>
              <a:ext uri="{FF2B5EF4-FFF2-40B4-BE49-F238E27FC236}">
                <a16:creationId xmlns:a16="http://schemas.microsoft.com/office/drawing/2014/main" id="{7F8F6A0A-DB51-496A-B322-96F3A3827712}"/>
              </a:ext>
            </a:extLst>
          </p:cNvPr>
          <p:cNvSpPr>
            <a:spLocks noGrp="1"/>
          </p:cNvSpPr>
          <p:nvPr>
            <p:ph type="sldNum" sz="quarter" idx="4"/>
          </p:nvPr>
        </p:nvSpPr>
        <p:spPr>
          <a:xfrm>
            <a:off x="10800609" y="6073200"/>
            <a:ext cx="787803" cy="365125"/>
          </a:xfrm>
          <a:prstGeom prst="rect">
            <a:avLst/>
          </a:prstGeom>
        </p:spPr>
        <p:txBody>
          <a:bodyPr vert="horz" lIns="91440" tIns="45720" rIns="91440" bIns="45720" rtlCol="0" anchor="ctr"/>
          <a:lstStyle>
            <a:lvl1pPr algn="r">
              <a:defRPr sz="1100">
                <a:solidFill>
                  <a:schemeClr val="tx2">
                    <a:lumMod val="40000"/>
                    <a:lumOff val="60000"/>
                  </a:schemeClr>
                </a:solidFill>
              </a:defRPr>
            </a:lvl1pPr>
          </a:lstStyle>
          <a:p>
            <a:fld id="{CF26CF14-CA55-4C05-9804-096C821AFF5B}" type="slidenum">
              <a:rPr lang="nl-NL" smtClean="0"/>
              <a:pPr/>
              <a:t>‹#›</a:t>
            </a:fld>
            <a:endParaRPr lang="nl-NL" dirty="0"/>
          </a:p>
        </p:txBody>
      </p:sp>
    </p:spTree>
    <p:extLst>
      <p:ext uri="{BB962C8B-B14F-4D97-AF65-F5344CB8AC3E}">
        <p14:creationId xmlns:p14="http://schemas.microsoft.com/office/powerpoint/2010/main" val="3486130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c slide">
    <p:spTree>
      <p:nvGrpSpPr>
        <p:cNvPr id="1" name=""/>
        <p:cNvGrpSpPr/>
        <p:nvPr/>
      </p:nvGrpSpPr>
      <p:grpSpPr>
        <a:xfrm>
          <a:off x="0" y="0"/>
          <a:ext cx="0" cy="0"/>
          <a:chOff x="0" y="0"/>
          <a:chExt cx="0" cy="0"/>
        </a:xfrm>
      </p:grpSpPr>
      <p:sp>
        <p:nvSpPr>
          <p:cNvPr id="6" name="Tijdelijke aanduiding voor datum 3">
            <a:extLst>
              <a:ext uri="{FF2B5EF4-FFF2-40B4-BE49-F238E27FC236}">
                <a16:creationId xmlns:a16="http://schemas.microsoft.com/office/drawing/2014/main" id="{F09CF8D3-9DF8-4E6C-84EB-B613F779B5F6}"/>
              </a:ext>
            </a:extLst>
          </p:cNvPr>
          <p:cNvSpPr>
            <a:spLocks noGrp="1"/>
          </p:cNvSpPr>
          <p:nvPr>
            <p:ph type="dt" sz="half" idx="2"/>
          </p:nvPr>
        </p:nvSpPr>
        <p:spPr>
          <a:xfrm>
            <a:off x="1146563" y="6318000"/>
            <a:ext cx="1747752"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fld id="{F79578CD-B1A0-9141-BACE-B8A82A91986F}" type="datetime4">
              <a:rPr lang="en-US" smtClean="0"/>
              <a:t>June 21, 2021</a:t>
            </a:fld>
            <a:endParaRPr lang="nl-NL" dirty="0"/>
          </a:p>
        </p:txBody>
      </p:sp>
      <p:sp>
        <p:nvSpPr>
          <p:cNvPr id="7" name="Tijdelijke aanduiding voor voettekst 4">
            <a:extLst>
              <a:ext uri="{FF2B5EF4-FFF2-40B4-BE49-F238E27FC236}">
                <a16:creationId xmlns:a16="http://schemas.microsoft.com/office/drawing/2014/main" id="{B0A235F7-B785-4FB8-9057-16D0AEF5AB23}"/>
              </a:ext>
            </a:extLst>
          </p:cNvPr>
          <p:cNvSpPr>
            <a:spLocks noGrp="1"/>
          </p:cNvSpPr>
          <p:nvPr>
            <p:ph type="ftr" sz="quarter" idx="3"/>
          </p:nvPr>
        </p:nvSpPr>
        <p:spPr>
          <a:xfrm>
            <a:off x="1146563" y="6073200"/>
            <a:ext cx="4761185"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r>
              <a:rPr lang="nl-NL"/>
              <a:t>C. Bouvy |  BSc Thesis Defense</a:t>
            </a:r>
            <a:endParaRPr lang="nl-NL" dirty="0"/>
          </a:p>
        </p:txBody>
      </p:sp>
      <p:sp>
        <p:nvSpPr>
          <p:cNvPr id="3" name="Rechthoek 2">
            <a:extLst>
              <a:ext uri="{FF2B5EF4-FFF2-40B4-BE49-F238E27FC236}">
                <a16:creationId xmlns:a16="http://schemas.microsoft.com/office/drawing/2014/main" id="{73A49957-3299-4F03-B241-99EC4585C3DA}"/>
              </a:ext>
            </a:extLst>
          </p:cNvPr>
          <p:cNvSpPr/>
          <p:nvPr userDrawn="1"/>
        </p:nvSpPr>
        <p:spPr bwMode="white">
          <a:xfrm>
            <a:off x="0" y="1285875"/>
            <a:ext cx="5019675" cy="85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Tijdelijke aanduiding voor dianummer 5">
            <a:extLst>
              <a:ext uri="{FF2B5EF4-FFF2-40B4-BE49-F238E27FC236}">
                <a16:creationId xmlns:a16="http://schemas.microsoft.com/office/drawing/2014/main" id="{46FCB212-BFCD-49F8-AE60-B1CCEF8B1020}"/>
              </a:ext>
            </a:extLst>
          </p:cNvPr>
          <p:cNvSpPr>
            <a:spLocks noGrp="1"/>
          </p:cNvSpPr>
          <p:nvPr>
            <p:ph type="sldNum" sz="quarter" idx="4"/>
          </p:nvPr>
        </p:nvSpPr>
        <p:spPr>
          <a:xfrm>
            <a:off x="10800609" y="6073200"/>
            <a:ext cx="787803" cy="365125"/>
          </a:xfrm>
          <a:prstGeom prst="rect">
            <a:avLst/>
          </a:prstGeom>
        </p:spPr>
        <p:txBody>
          <a:bodyPr vert="horz" lIns="91440" tIns="45720" rIns="91440" bIns="45720" rtlCol="0" anchor="ctr"/>
          <a:lstStyle>
            <a:lvl1pPr algn="r">
              <a:defRPr sz="1100">
                <a:solidFill>
                  <a:schemeClr val="tx2">
                    <a:lumMod val="40000"/>
                    <a:lumOff val="60000"/>
                  </a:schemeClr>
                </a:solidFill>
              </a:defRPr>
            </a:lvl1pPr>
          </a:lstStyle>
          <a:p>
            <a:fld id="{CF26CF14-CA55-4C05-9804-096C821AFF5B}" type="slidenum">
              <a:rPr lang="nl-NL" smtClean="0"/>
              <a:pPr/>
              <a:t>‹#›</a:t>
            </a:fld>
            <a:endParaRPr lang="nl-NL" dirty="0"/>
          </a:p>
        </p:txBody>
      </p:sp>
    </p:spTree>
    <p:extLst>
      <p:ext uri="{BB962C8B-B14F-4D97-AF65-F5344CB8AC3E}">
        <p14:creationId xmlns:p14="http://schemas.microsoft.com/office/powerpoint/2010/main" val="333516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roject team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37ACB4-EFEF-4B9C-B3B8-8EF287C9C59F}"/>
              </a:ext>
            </a:extLst>
          </p:cNvPr>
          <p:cNvSpPr>
            <a:spLocks noGrp="1"/>
          </p:cNvSpPr>
          <p:nvPr>
            <p:ph type="title" hasCustomPrompt="1"/>
          </p:nvPr>
        </p:nvSpPr>
        <p:spPr>
          <a:xfrm>
            <a:off x="360000" y="76813"/>
            <a:ext cx="10957288" cy="1130400"/>
          </a:xfrm>
          <a:prstGeom prst="rect">
            <a:avLst/>
          </a:prstGeom>
        </p:spPr>
        <p:txBody>
          <a:bodyPr/>
          <a:lstStyle>
            <a:lvl1pPr>
              <a:defRPr>
                <a:solidFill>
                  <a:schemeClr val="tx2"/>
                </a:solidFill>
              </a:defRPr>
            </a:lvl1pPr>
          </a:lstStyle>
          <a:p>
            <a:r>
              <a:rPr lang="en-GB" noProof="0" dirty="0"/>
              <a:t>Click to edit title style</a:t>
            </a:r>
          </a:p>
        </p:txBody>
      </p:sp>
      <p:sp>
        <p:nvSpPr>
          <p:cNvPr id="10" name="Tijdelijke aanduiding voor afbeelding 9">
            <a:extLst>
              <a:ext uri="{FF2B5EF4-FFF2-40B4-BE49-F238E27FC236}">
                <a16:creationId xmlns:a16="http://schemas.microsoft.com/office/drawing/2014/main" id="{1BF3AD0B-E69A-4458-9F2F-AD15935C1A1E}"/>
              </a:ext>
            </a:extLst>
          </p:cNvPr>
          <p:cNvSpPr>
            <a:spLocks noGrp="1" noChangeAspect="1"/>
          </p:cNvSpPr>
          <p:nvPr>
            <p:ph type="pic" sz="quarter" idx="14" hasCustomPrompt="1"/>
          </p:nvPr>
        </p:nvSpPr>
        <p:spPr>
          <a:xfrm>
            <a:off x="1062038" y="1769428"/>
            <a:ext cx="2372582" cy="795412"/>
          </a:xfrm>
          <a:noFill/>
        </p:spPr>
        <p:txBody>
          <a:bodyPr wrap="none">
            <a:noAutofit/>
          </a:bodyPr>
          <a:lstStyle>
            <a:lvl1pPr algn="ctr">
              <a:defRPr sz="1200"/>
            </a:lvl1pPr>
          </a:lstStyle>
          <a:p>
            <a:r>
              <a:rPr lang="nl-NL" dirty="0"/>
              <a:t>Click </a:t>
            </a:r>
            <a:r>
              <a:rPr lang="nl-NL" dirty="0" err="1"/>
              <a:t>to</a:t>
            </a:r>
            <a:r>
              <a:rPr lang="nl-NL" dirty="0"/>
              <a:t> </a:t>
            </a:r>
            <a:r>
              <a:rPr lang="nl-NL" dirty="0" err="1"/>
              <a:t>add</a:t>
            </a:r>
            <a:r>
              <a:rPr lang="nl-NL" dirty="0"/>
              <a:t> logo</a:t>
            </a:r>
          </a:p>
        </p:txBody>
      </p:sp>
      <p:sp>
        <p:nvSpPr>
          <p:cNvPr id="11" name="Tijdelijke aanduiding voor tekst 9">
            <a:extLst>
              <a:ext uri="{FF2B5EF4-FFF2-40B4-BE49-F238E27FC236}">
                <a16:creationId xmlns:a16="http://schemas.microsoft.com/office/drawing/2014/main" id="{C8E78EFF-E989-4EC0-9E44-4B28DF5A2865}"/>
              </a:ext>
            </a:extLst>
          </p:cNvPr>
          <p:cNvSpPr>
            <a:spLocks noGrp="1"/>
          </p:cNvSpPr>
          <p:nvPr>
            <p:ph type="body" sz="quarter" idx="15" hasCustomPrompt="1"/>
          </p:nvPr>
        </p:nvSpPr>
        <p:spPr>
          <a:xfrm>
            <a:off x="1164494" y="2633074"/>
            <a:ext cx="2448000" cy="204788"/>
          </a:xfrm>
        </p:spPr>
        <p:txBody>
          <a:bodyPr>
            <a:noAutofit/>
          </a:bodyPr>
          <a:lstStyle>
            <a:lvl1pPr>
              <a:defRPr sz="1600" b="1"/>
            </a:lvl1pPr>
          </a:lstStyle>
          <a:p>
            <a:pPr lvl="0"/>
            <a:r>
              <a:rPr lang="en-GB" noProof="0" dirty="0"/>
              <a:t>Name</a:t>
            </a:r>
          </a:p>
        </p:txBody>
      </p:sp>
      <p:sp>
        <p:nvSpPr>
          <p:cNvPr id="12" name="Tijdelijke aanduiding voor tekst 9">
            <a:extLst>
              <a:ext uri="{FF2B5EF4-FFF2-40B4-BE49-F238E27FC236}">
                <a16:creationId xmlns:a16="http://schemas.microsoft.com/office/drawing/2014/main" id="{A8D39DDD-3D97-4A34-B6D6-9417C2BD991C}"/>
              </a:ext>
            </a:extLst>
          </p:cNvPr>
          <p:cNvSpPr>
            <a:spLocks noGrp="1"/>
          </p:cNvSpPr>
          <p:nvPr>
            <p:ph type="body" sz="quarter" idx="16" hasCustomPrompt="1"/>
          </p:nvPr>
        </p:nvSpPr>
        <p:spPr>
          <a:xfrm>
            <a:off x="1164494" y="2906096"/>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13" name="Tijdelijke aanduiding voor afbeelding 9">
            <a:extLst>
              <a:ext uri="{FF2B5EF4-FFF2-40B4-BE49-F238E27FC236}">
                <a16:creationId xmlns:a16="http://schemas.microsoft.com/office/drawing/2014/main" id="{D2A320F7-B8BA-45ED-B010-00A28E14E0AB}"/>
              </a:ext>
            </a:extLst>
          </p:cNvPr>
          <p:cNvSpPr>
            <a:spLocks noGrp="1" noChangeAspect="1"/>
          </p:cNvSpPr>
          <p:nvPr>
            <p:ph type="pic" sz="quarter" idx="17" hasCustomPrompt="1"/>
          </p:nvPr>
        </p:nvSpPr>
        <p:spPr>
          <a:xfrm>
            <a:off x="3631214" y="1769428"/>
            <a:ext cx="2372582" cy="795412"/>
          </a:xfrm>
          <a:noFill/>
        </p:spPr>
        <p:txBody>
          <a:bodyPr wrap="none">
            <a:normAutofit/>
          </a:bodyPr>
          <a:lstStyle>
            <a:lvl1pPr algn="ctr">
              <a:defRPr sz="1200"/>
            </a:lvl1pPr>
          </a:lstStyle>
          <a:p>
            <a:r>
              <a:rPr lang="nl-NL" dirty="0"/>
              <a:t>Click </a:t>
            </a:r>
            <a:r>
              <a:rPr lang="nl-NL" dirty="0" err="1"/>
              <a:t>to</a:t>
            </a:r>
            <a:r>
              <a:rPr lang="nl-NL" dirty="0"/>
              <a:t> </a:t>
            </a:r>
            <a:r>
              <a:rPr lang="nl-NL" dirty="0" err="1"/>
              <a:t>add</a:t>
            </a:r>
            <a:r>
              <a:rPr lang="nl-NL" dirty="0"/>
              <a:t> logo</a:t>
            </a:r>
          </a:p>
        </p:txBody>
      </p:sp>
      <p:sp>
        <p:nvSpPr>
          <p:cNvPr id="14" name="Tijdelijke aanduiding voor tekst 9">
            <a:extLst>
              <a:ext uri="{FF2B5EF4-FFF2-40B4-BE49-F238E27FC236}">
                <a16:creationId xmlns:a16="http://schemas.microsoft.com/office/drawing/2014/main" id="{960BBEB0-6377-4589-A0D6-1BB179B8E00B}"/>
              </a:ext>
            </a:extLst>
          </p:cNvPr>
          <p:cNvSpPr>
            <a:spLocks noGrp="1"/>
          </p:cNvSpPr>
          <p:nvPr>
            <p:ph type="body" sz="quarter" idx="18" hasCustomPrompt="1"/>
          </p:nvPr>
        </p:nvSpPr>
        <p:spPr>
          <a:xfrm>
            <a:off x="3733670" y="2633074"/>
            <a:ext cx="2448000" cy="204788"/>
          </a:xfrm>
        </p:spPr>
        <p:txBody>
          <a:bodyPr>
            <a:noAutofit/>
          </a:bodyPr>
          <a:lstStyle>
            <a:lvl1pPr>
              <a:defRPr sz="1600" b="1"/>
            </a:lvl1pPr>
          </a:lstStyle>
          <a:p>
            <a:pPr lvl="0"/>
            <a:r>
              <a:rPr lang="en-GB" noProof="0"/>
              <a:t>Name</a:t>
            </a:r>
          </a:p>
        </p:txBody>
      </p:sp>
      <p:sp>
        <p:nvSpPr>
          <p:cNvPr id="15" name="Tijdelijke aanduiding voor tekst 9">
            <a:extLst>
              <a:ext uri="{FF2B5EF4-FFF2-40B4-BE49-F238E27FC236}">
                <a16:creationId xmlns:a16="http://schemas.microsoft.com/office/drawing/2014/main" id="{07F64D3D-FEE5-4062-B7F0-B078A5217D41}"/>
              </a:ext>
            </a:extLst>
          </p:cNvPr>
          <p:cNvSpPr>
            <a:spLocks noGrp="1"/>
          </p:cNvSpPr>
          <p:nvPr>
            <p:ph type="body" sz="quarter" idx="19" hasCustomPrompt="1"/>
          </p:nvPr>
        </p:nvSpPr>
        <p:spPr>
          <a:xfrm>
            <a:off x="3733670" y="2906096"/>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16" name="Tijdelijke aanduiding voor afbeelding 9">
            <a:extLst>
              <a:ext uri="{FF2B5EF4-FFF2-40B4-BE49-F238E27FC236}">
                <a16:creationId xmlns:a16="http://schemas.microsoft.com/office/drawing/2014/main" id="{777967D8-B4C1-4300-A05E-758CBF91175D}"/>
              </a:ext>
            </a:extLst>
          </p:cNvPr>
          <p:cNvSpPr>
            <a:spLocks noGrp="1" noChangeAspect="1"/>
          </p:cNvSpPr>
          <p:nvPr>
            <p:ph type="pic" sz="quarter" idx="20" hasCustomPrompt="1"/>
          </p:nvPr>
        </p:nvSpPr>
        <p:spPr>
          <a:xfrm>
            <a:off x="6200390" y="1769428"/>
            <a:ext cx="2372582" cy="795412"/>
          </a:xfrm>
          <a:noFill/>
        </p:spPr>
        <p:txBody>
          <a:bodyPr wrap="none">
            <a:normAutofit/>
          </a:bodyPr>
          <a:lstStyle>
            <a:lvl1pPr algn="ctr">
              <a:defRPr sz="1200"/>
            </a:lvl1pPr>
          </a:lstStyle>
          <a:p>
            <a:r>
              <a:rPr lang="nl-NL" dirty="0"/>
              <a:t>Click </a:t>
            </a:r>
            <a:r>
              <a:rPr lang="nl-NL" dirty="0" err="1"/>
              <a:t>to</a:t>
            </a:r>
            <a:r>
              <a:rPr lang="nl-NL" dirty="0"/>
              <a:t> </a:t>
            </a:r>
            <a:r>
              <a:rPr lang="nl-NL" dirty="0" err="1"/>
              <a:t>add</a:t>
            </a:r>
            <a:r>
              <a:rPr lang="nl-NL" dirty="0"/>
              <a:t> logo</a:t>
            </a:r>
          </a:p>
        </p:txBody>
      </p:sp>
      <p:sp>
        <p:nvSpPr>
          <p:cNvPr id="17" name="Tijdelijke aanduiding voor tekst 9">
            <a:extLst>
              <a:ext uri="{FF2B5EF4-FFF2-40B4-BE49-F238E27FC236}">
                <a16:creationId xmlns:a16="http://schemas.microsoft.com/office/drawing/2014/main" id="{FC9E14B9-F9C9-4B55-AB71-FE509614A5F0}"/>
              </a:ext>
            </a:extLst>
          </p:cNvPr>
          <p:cNvSpPr>
            <a:spLocks noGrp="1"/>
          </p:cNvSpPr>
          <p:nvPr>
            <p:ph type="body" sz="quarter" idx="21" hasCustomPrompt="1"/>
          </p:nvPr>
        </p:nvSpPr>
        <p:spPr>
          <a:xfrm>
            <a:off x="6302846" y="2633074"/>
            <a:ext cx="2448000" cy="204788"/>
          </a:xfrm>
        </p:spPr>
        <p:txBody>
          <a:bodyPr>
            <a:noAutofit/>
          </a:bodyPr>
          <a:lstStyle>
            <a:lvl1pPr>
              <a:defRPr sz="1600" b="1"/>
            </a:lvl1pPr>
          </a:lstStyle>
          <a:p>
            <a:pPr lvl="0"/>
            <a:r>
              <a:rPr lang="en-GB" noProof="0"/>
              <a:t>Name</a:t>
            </a:r>
          </a:p>
        </p:txBody>
      </p:sp>
      <p:sp>
        <p:nvSpPr>
          <p:cNvPr id="18" name="Tijdelijke aanduiding voor tekst 9">
            <a:extLst>
              <a:ext uri="{FF2B5EF4-FFF2-40B4-BE49-F238E27FC236}">
                <a16:creationId xmlns:a16="http://schemas.microsoft.com/office/drawing/2014/main" id="{7F010A67-086B-4E83-8AC9-20AB0EF7EC65}"/>
              </a:ext>
            </a:extLst>
          </p:cNvPr>
          <p:cNvSpPr>
            <a:spLocks noGrp="1"/>
          </p:cNvSpPr>
          <p:nvPr>
            <p:ph type="body" sz="quarter" idx="22" hasCustomPrompt="1"/>
          </p:nvPr>
        </p:nvSpPr>
        <p:spPr>
          <a:xfrm>
            <a:off x="6302846" y="2906096"/>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19" name="Tijdelijke aanduiding voor afbeelding 9">
            <a:extLst>
              <a:ext uri="{FF2B5EF4-FFF2-40B4-BE49-F238E27FC236}">
                <a16:creationId xmlns:a16="http://schemas.microsoft.com/office/drawing/2014/main" id="{F5214B3F-6926-41BB-A7DE-36C5F643E1B7}"/>
              </a:ext>
            </a:extLst>
          </p:cNvPr>
          <p:cNvSpPr>
            <a:spLocks noGrp="1" noChangeAspect="1"/>
          </p:cNvSpPr>
          <p:nvPr>
            <p:ph type="pic" sz="quarter" idx="23" hasCustomPrompt="1"/>
          </p:nvPr>
        </p:nvSpPr>
        <p:spPr>
          <a:xfrm>
            <a:off x="8769565" y="1769428"/>
            <a:ext cx="2372582" cy="795412"/>
          </a:xfrm>
          <a:noFill/>
        </p:spPr>
        <p:txBody>
          <a:bodyPr wrap="none">
            <a:normAutofit/>
          </a:bodyPr>
          <a:lstStyle>
            <a:lvl1pPr algn="ctr">
              <a:defRPr sz="1200"/>
            </a:lvl1pPr>
          </a:lstStyle>
          <a:p>
            <a:r>
              <a:rPr lang="nl-NL" dirty="0"/>
              <a:t>Click </a:t>
            </a:r>
            <a:r>
              <a:rPr lang="nl-NL" dirty="0" err="1"/>
              <a:t>to</a:t>
            </a:r>
            <a:r>
              <a:rPr lang="nl-NL" dirty="0"/>
              <a:t> </a:t>
            </a:r>
            <a:r>
              <a:rPr lang="nl-NL" dirty="0" err="1"/>
              <a:t>add</a:t>
            </a:r>
            <a:r>
              <a:rPr lang="nl-NL" dirty="0"/>
              <a:t> logo</a:t>
            </a:r>
          </a:p>
        </p:txBody>
      </p:sp>
      <p:sp>
        <p:nvSpPr>
          <p:cNvPr id="20" name="Tijdelijke aanduiding voor tekst 9">
            <a:extLst>
              <a:ext uri="{FF2B5EF4-FFF2-40B4-BE49-F238E27FC236}">
                <a16:creationId xmlns:a16="http://schemas.microsoft.com/office/drawing/2014/main" id="{CEFBA8D7-C002-45DC-89EC-1AF125D468A1}"/>
              </a:ext>
            </a:extLst>
          </p:cNvPr>
          <p:cNvSpPr>
            <a:spLocks noGrp="1"/>
          </p:cNvSpPr>
          <p:nvPr>
            <p:ph type="body" sz="quarter" idx="24" hasCustomPrompt="1"/>
          </p:nvPr>
        </p:nvSpPr>
        <p:spPr>
          <a:xfrm>
            <a:off x="8872021" y="2633074"/>
            <a:ext cx="2448000" cy="204788"/>
          </a:xfrm>
        </p:spPr>
        <p:txBody>
          <a:bodyPr>
            <a:noAutofit/>
          </a:bodyPr>
          <a:lstStyle>
            <a:lvl1pPr>
              <a:defRPr sz="1600" b="1"/>
            </a:lvl1pPr>
          </a:lstStyle>
          <a:p>
            <a:pPr lvl="0"/>
            <a:r>
              <a:rPr lang="en-GB" noProof="0"/>
              <a:t>Name</a:t>
            </a:r>
          </a:p>
        </p:txBody>
      </p:sp>
      <p:sp>
        <p:nvSpPr>
          <p:cNvPr id="21" name="Tijdelijke aanduiding voor tekst 9">
            <a:extLst>
              <a:ext uri="{FF2B5EF4-FFF2-40B4-BE49-F238E27FC236}">
                <a16:creationId xmlns:a16="http://schemas.microsoft.com/office/drawing/2014/main" id="{EDADE4CC-7044-4908-BAE8-9E0AD087E558}"/>
              </a:ext>
            </a:extLst>
          </p:cNvPr>
          <p:cNvSpPr>
            <a:spLocks noGrp="1"/>
          </p:cNvSpPr>
          <p:nvPr>
            <p:ph type="body" sz="quarter" idx="25" hasCustomPrompt="1"/>
          </p:nvPr>
        </p:nvSpPr>
        <p:spPr>
          <a:xfrm>
            <a:off x="8872021" y="2906096"/>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22" name="Tekstvak 21">
            <a:extLst>
              <a:ext uri="{FF2B5EF4-FFF2-40B4-BE49-F238E27FC236}">
                <a16:creationId xmlns:a16="http://schemas.microsoft.com/office/drawing/2014/main" id="{08BA0F05-82F7-4C2D-9600-F9321E098595}"/>
              </a:ext>
            </a:extLst>
          </p:cNvPr>
          <p:cNvSpPr txBox="1"/>
          <p:nvPr userDrawn="1"/>
        </p:nvSpPr>
        <p:spPr>
          <a:xfrm>
            <a:off x="12520337" y="2091690"/>
            <a:ext cx="1726755" cy="1169551"/>
          </a:xfrm>
          <a:prstGeom prst="rect">
            <a:avLst/>
          </a:prstGeom>
          <a:noFill/>
        </p:spPr>
        <p:txBody>
          <a:bodyPr wrap="none" rtlCol="0">
            <a:spAutoFit/>
          </a:bodyPr>
          <a:lstStyle/>
          <a:p>
            <a:r>
              <a:rPr lang="en-US" sz="1400" dirty="0">
                <a:solidFill>
                  <a:schemeClr val="bg2"/>
                </a:solidFill>
              </a:rPr>
              <a:t>Logos must be</a:t>
            </a:r>
            <a:br>
              <a:rPr lang="en-US" sz="1400" dirty="0">
                <a:solidFill>
                  <a:schemeClr val="bg2"/>
                </a:solidFill>
              </a:rPr>
            </a:br>
            <a:r>
              <a:rPr lang="en-US" sz="1400" dirty="0">
                <a:solidFill>
                  <a:schemeClr val="bg2"/>
                </a:solidFill>
              </a:rPr>
              <a:t>374 x 126 pixels</a:t>
            </a:r>
            <a:br>
              <a:rPr lang="en-US" sz="1400" dirty="0">
                <a:solidFill>
                  <a:schemeClr val="bg2"/>
                </a:solidFill>
              </a:rPr>
            </a:br>
            <a:r>
              <a:rPr lang="en-US" sz="1400" dirty="0">
                <a:solidFill>
                  <a:schemeClr val="bg2"/>
                </a:solidFill>
              </a:rPr>
              <a:t>(or related format).</a:t>
            </a:r>
            <a:br>
              <a:rPr lang="en-US" sz="1400" dirty="0">
                <a:solidFill>
                  <a:schemeClr val="bg2"/>
                </a:solidFill>
              </a:rPr>
            </a:br>
            <a:r>
              <a:rPr lang="en-US" sz="1400" dirty="0">
                <a:solidFill>
                  <a:schemeClr val="bg2"/>
                </a:solidFill>
              </a:rPr>
              <a:t>Placeholder is center</a:t>
            </a:r>
            <a:br>
              <a:rPr lang="en-US" sz="1400" dirty="0">
                <a:solidFill>
                  <a:schemeClr val="bg2"/>
                </a:solidFill>
              </a:rPr>
            </a:br>
            <a:r>
              <a:rPr lang="en-US" sz="1400" dirty="0">
                <a:solidFill>
                  <a:schemeClr val="bg2"/>
                </a:solidFill>
              </a:rPr>
              <a:t>orientated.</a:t>
            </a:r>
          </a:p>
        </p:txBody>
      </p:sp>
      <p:sp>
        <p:nvSpPr>
          <p:cNvPr id="23" name="Gelijkbenige driehoek 22">
            <a:extLst>
              <a:ext uri="{FF2B5EF4-FFF2-40B4-BE49-F238E27FC236}">
                <a16:creationId xmlns:a16="http://schemas.microsoft.com/office/drawing/2014/main" id="{A08F0DDA-5D3F-4819-94AF-8330BEBEF856}"/>
              </a:ext>
            </a:extLst>
          </p:cNvPr>
          <p:cNvSpPr/>
          <p:nvPr userDrawn="1"/>
        </p:nvSpPr>
        <p:spPr>
          <a:xfrm rot="16200000">
            <a:off x="12306037" y="2192392"/>
            <a:ext cx="217170" cy="18721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Tijdelijke aanduiding voor tekst 9">
            <a:extLst>
              <a:ext uri="{FF2B5EF4-FFF2-40B4-BE49-F238E27FC236}">
                <a16:creationId xmlns:a16="http://schemas.microsoft.com/office/drawing/2014/main" id="{637EF967-CFA0-4E11-A0CC-B7FAF3537339}"/>
              </a:ext>
            </a:extLst>
          </p:cNvPr>
          <p:cNvSpPr>
            <a:spLocks noGrp="1"/>
          </p:cNvSpPr>
          <p:nvPr>
            <p:ph type="body" sz="quarter" idx="26" hasCustomPrompt="1"/>
          </p:nvPr>
        </p:nvSpPr>
        <p:spPr>
          <a:xfrm>
            <a:off x="1164494" y="3241575"/>
            <a:ext cx="2448000" cy="204788"/>
          </a:xfrm>
        </p:spPr>
        <p:txBody>
          <a:bodyPr>
            <a:noAutofit/>
          </a:bodyPr>
          <a:lstStyle>
            <a:lvl1pPr>
              <a:defRPr sz="1600" b="1"/>
            </a:lvl1pPr>
          </a:lstStyle>
          <a:p>
            <a:pPr lvl="0"/>
            <a:r>
              <a:rPr lang="en-GB" noProof="0" dirty="0"/>
              <a:t>Name</a:t>
            </a:r>
          </a:p>
        </p:txBody>
      </p:sp>
      <p:sp>
        <p:nvSpPr>
          <p:cNvPr id="30" name="Tijdelijke aanduiding voor tekst 9">
            <a:extLst>
              <a:ext uri="{FF2B5EF4-FFF2-40B4-BE49-F238E27FC236}">
                <a16:creationId xmlns:a16="http://schemas.microsoft.com/office/drawing/2014/main" id="{BA7CEBE3-BB56-47FF-9C55-2F74E5B2F5CA}"/>
              </a:ext>
            </a:extLst>
          </p:cNvPr>
          <p:cNvSpPr>
            <a:spLocks noGrp="1"/>
          </p:cNvSpPr>
          <p:nvPr>
            <p:ph type="body" sz="quarter" idx="27" hasCustomPrompt="1"/>
          </p:nvPr>
        </p:nvSpPr>
        <p:spPr>
          <a:xfrm>
            <a:off x="1164494" y="3514597"/>
            <a:ext cx="2448000" cy="204788"/>
          </a:xfrm>
        </p:spPr>
        <p:txBody>
          <a:bodyPr>
            <a:noAutofit/>
          </a:bodyPr>
          <a:lstStyle>
            <a:lvl1pPr>
              <a:defRPr sz="1600" b="0">
                <a:solidFill>
                  <a:schemeClr val="accent6"/>
                </a:solidFill>
              </a:defRPr>
            </a:lvl1pPr>
          </a:lstStyle>
          <a:p>
            <a:pPr lvl="0"/>
            <a:r>
              <a:rPr lang="en-GB" noProof="0" dirty="0"/>
              <a:t>Position/title</a:t>
            </a:r>
          </a:p>
        </p:txBody>
      </p:sp>
      <p:sp>
        <p:nvSpPr>
          <p:cNvPr id="37" name="Tijdelijke aanduiding voor tekst 9">
            <a:extLst>
              <a:ext uri="{FF2B5EF4-FFF2-40B4-BE49-F238E27FC236}">
                <a16:creationId xmlns:a16="http://schemas.microsoft.com/office/drawing/2014/main" id="{3C8E40A6-A30D-451C-99AE-D083B7D6A3B4}"/>
              </a:ext>
            </a:extLst>
          </p:cNvPr>
          <p:cNvSpPr>
            <a:spLocks noGrp="1"/>
          </p:cNvSpPr>
          <p:nvPr>
            <p:ph type="body" sz="quarter" idx="34" hasCustomPrompt="1"/>
          </p:nvPr>
        </p:nvSpPr>
        <p:spPr>
          <a:xfrm>
            <a:off x="1164494" y="3844169"/>
            <a:ext cx="2448000" cy="204788"/>
          </a:xfrm>
        </p:spPr>
        <p:txBody>
          <a:bodyPr>
            <a:noAutofit/>
          </a:bodyPr>
          <a:lstStyle>
            <a:lvl1pPr>
              <a:defRPr sz="1600" b="1"/>
            </a:lvl1pPr>
          </a:lstStyle>
          <a:p>
            <a:pPr lvl="0"/>
            <a:r>
              <a:rPr lang="en-GB" noProof="0" dirty="0"/>
              <a:t>Name</a:t>
            </a:r>
          </a:p>
        </p:txBody>
      </p:sp>
      <p:sp>
        <p:nvSpPr>
          <p:cNvPr id="38" name="Tijdelijke aanduiding voor tekst 9">
            <a:extLst>
              <a:ext uri="{FF2B5EF4-FFF2-40B4-BE49-F238E27FC236}">
                <a16:creationId xmlns:a16="http://schemas.microsoft.com/office/drawing/2014/main" id="{640C99D7-A8E7-40DA-B959-F9BDC2450031}"/>
              </a:ext>
            </a:extLst>
          </p:cNvPr>
          <p:cNvSpPr>
            <a:spLocks noGrp="1"/>
          </p:cNvSpPr>
          <p:nvPr>
            <p:ph type="body" sz="quarter" idx="35" hasCustomPrompt="1"/>
          </p:nvPr>
        </p:nvSpPr>
        <p:spPr>
          <a:xfrm>
            <a:off x="1164494" y="4117191"/>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45" name="Tijdelijke aanduiding voor tekst 9">
            <a:extLst>
              <a:ext uri="{FF2B5EF4-FFF2-40B4-BE49-F238E27FC236}">
                <a16:creationId xmlns:a16="http://schemas.microsoft.com/office/drawing/2014/main" id="{E7B067DC-073D-406B-8C80-FA5C851C995D}"/>
              </a:ext>
            </a:extLst>
          </p:cNvPr>
          <p:cNvSpPr>
            <a:spLocks noGrp="1"/>
          </p:cNvSpPr>
          <p:nvPr>
            <p:ph type="body" sz="quarter" idx="42" hasCustomPrompt="1"/>
          </p:nvPr>
        </p:nvSpPr>
        <p:spPr>
          <a:xfrm>
            <a:off x="1164494" y="4447635"/>
            <a:ext cx="2448000" cy="204788"/>
          </a:xfrm>
        </p:spPr>
        <p:txBody>
          <a:bodyPr>
            <a:noAutofit/>
          </a:bodyPr>
          <a:lstStyle>
            <a:lvl1pPr>
              <a:defRPr sz="1600" b="1"/>
            </a:lvl1pPr>
          </a:lstStyle>
          <a:p>
            <a:pPr lvl="0"/>
            <a:r>
              <a:rPr lang="en-GB" noProof="0" dirty="0"/>
              <a:t>Name</a:t>
            </a:r>
          </a:p>
        </p:txBody>
      </p:sp>
      <p:sp>
        <p:nvSpPr>
          <p:cNvPr id="46" name="Tijdelijke aanduiding voor tekst 9">
            <a:extLst>
              <a:ext uri="{FF2B5EF4-FFF2-40B4-BE49-F238E27FC236}">
                <a16:creationId xmlns:a16="http://schemas.microsoft.com/office/drawing/2014/main" id="{EAF66210-C7FF-4DFB-B27F-105DE2D041B6}"/>
              </a:ext>
            </a:extLst>
          </p:cNvPr>
          <p:cNvSpPr>
            <a:spLocks noGrp="1"/>
          </p:cNvSpPr>
          <p:nvPr>
            <p:ph type="body" sz="quarter" idx="43" hasCustomPrompt="1"/>
          </p:nvPr>
        </p:nvSpPr>
        <p:spPr>
          <a:xfrm>
            <a:off x="1164494" y="4720657"/>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53" name="Tijdelijke aanduiding voor tekst 9">
            <a:extLst>
              <a:ext uri="{FF2B5EF4-FFF2-40B4-BE49-F238E27FC236}">
                <a16:creationId xmlns:a16="http://schemas.microsoft.com/office/drawing/2014/main" id="{10733809-7E39-4633-B244-47E2750FE55A}"/>
              </a:ext>
            </a:extLst>
          </p:cNvPr>
          <p:cNvSpPr>
            <a:spLocks noGrp="1"/>
          </p:cNvSpPr>
          <p:nvPr>
            <p:ph type="body" sz="quarter" idx="50" hasCustomPrompt="1"/>
          </p:nvPr>
        </p:nvSpPr>
        <p:spPr>
          <a:xfrm>
            <a:off x="1164494" y="5049974"/>
            <a:ext cx="2448000" cy="204788"/>
          </a:xfrm>
        </p:spPr>
        <p:txBody>
          <a:bodyPr>
            <a:noAutofit/>
          </a:bodyPr>
          <a:lstStyle>
            <a:lvl1pPr>
              <a:defRPr sz="1600" b="1"/>
            </a:lvl1pPr>
          </a:lstStyle>
          <a:p>
            <a:pPr lvl="0"/>
            <a:r>
              <a:rPr lang="en-GB" noProof="0" dirty="0"/>
              <a:t>Name</a:t>
            </a:r>
          </a:p>
        </p:txBody>
      </p:sp>
      <p:sp>
        <p:nvSpPr>
          <p:cNvPr id="54" name="Tijdelijke aanduiding voor tekst 9">
            <a:extLst>
              <a:ext uri="{FF2B5EF4-FFF2-40B4-BE49-F238E27FC236}">
                <a16:creationId xmlns:a16="http://schemas.microsoft.com/office/drawing/2014/main" id="{01647D52-3CFE-447C-8B09-938C7450B4CA}"/>
              </a:ext>
            </a:extLst>
          </p:cNvPr>
          <p:cNvSpPr>
            <a:spLocks noGrp="1"/>
          </p:cNvSpPr>
          <p:nvPr>
            <p:ph type="body" sz="quarter" idx="51" hasCustomPrompt="1"/>
          </p:nvPr>
        </p:nvSpPr>
        <p:spPr>
          <a:xfrm>
            <a:off x="1164494" y="5322996"/>
            <a:ext cx="2448000" cy="204788"/>
          </a:xfrm>
        </p:spPr>
        <p:txBody>
          <a:bodyPr>
            <a:noAutofit/>
          </a:bodyPr>
          <a:lstStyle>
            <a:lvl1pPr>
              <a:defRPr sz="1600" b="0">
                <a:solidFill>
                  <a:schemeClr val="accent6"/>
                </a:solidFill>
              </a:defRPr>
            </a:lvl1pPr>
          </a:lstStyle>
          <a:p>
            <a:pPr lvl="0"/>
            <a:r>
              <a:rPr lang="en-GB" noProof="0" dirty="0"/>
              <a:t>Position/title</a:t>
            </a:r>
          </a:p>
        </p:txBody>
      </p:sp>
      <p:sp>
        <p:nvSpPr>
          <p:cNvPr id="61" name="Tijdelijke aanduiding voor tekst 9">
            <a:extLst>
              <a:ext uri="{FF2B5EF4-FFF2-40B4-BE49-F238E27FC236}">
                <a16:creationId xmlns:a16="http://schemas.microsoft.com/office/drawing/2014/main" id="{99F5AD62-7811-4C21-A6CA-411B856BD840}"/>
              </a:ext>
            </a:extLst>
          </p:cNvPr>
          <p:cNvSpPr>
            <a:spLocks noGrp="1"/>
          </p:cNvSpPr>
          <p:nvPr>
            <p:ph type="body" sz="quarter" idx="52" hasCustomPrompt="1"/>
          </p:nvPr>
        </p:nvSpPr>
        <p:spPr>
          <a:xfrm>
            <a:off x="3733670" y="3241575"/>
            <a:ext cx="2448000" cy="204788"/>
          </a:xfrm>
        </p:spPr>
        <p:txBody>
          <a:bodyPr>
            <a:noAutofit/>
          </a:bodyPr>
          <a:lstStyle>
            <a:lvl1pPr>
              <a:defRPr sz="1600" b="1"/>
            </a:lvl1pPr>
          </a:lstStyle>
          <a:p>
            <a:pPr lvl="0"/>
            <a:r>
              <a:rPr lang="en-GB" noProof="0" dirty="0"/>
              <a:t>Name</a:t>
            </a:r>
          </a:p>
        </p:txBody>
      </p:sp>
      <p:sp>
        <p:nvSpPr>
          <p:cNvPr id="62" name="Tijdelijke aanduiding voor tekst 9">
            <a:extLst>
              <a:ext uri="{FF2B5EF4-FFF2-40B4-BE49-F238E27FC236}">
                <a16:creationId xmlns:a16="http://schemas.microsoft.com/office/drawing/2014/main" id="{4BFF88FB-8A8E-4124-83FB-3ABC05F08FF0}"/>
              </a:ext>
            </a:extLst>
          </p:cNvPr>
          <p:cNvSpPr>
            <a:spLocks noGrp="1"/>
          </p:cNvSpPr>
          <p:nvPr>
            <p:ph type="body" sz="quarter" idx="53" hasCustomPrompt="1"/>
          </p:nvPr>
        </p:nvSpPr>
        <p:spPr>
          <a:xfrm>
            <a:off x="3733670" y="3514597"/>
            <a:ext cx="2448000" cy="204788"/>
          </a:xfrm>
        </p:spPr>
        <p:txBody>
          <a:bodyPr>
            <a:noAutofit/>
          </a:bodyPr>
          <a:lstStyle>
            <a:lvl1pPr>
              <a:defRPr sz="1600" b="0">
                <a:solidFill>
                  <a:schemeClr val="accent6"/>
                </a:solidFill>
              </a:defRPr>
            </a:lvl1pPr>
          </a:lstStyle>
          <a:p>
            <a:pPr lvl="0"/>
            <a:r>
              <a:rPr lang="en-GB" noProof="0" dirty="0"/>
              <a:t>Position/title</a:t>
            </a:r>
          </a:p>
        </p:txBody>
      </p:sp>
      <p:sp>
        <p:nvSpPr>
          <p:cNvPr id="63" name="Tijdelijke aanduiding voor tekst 9">
            <a:extLst>
              <a:ext uri="{FF2B5EF4-FFF2-40B4-BE49-F238E27FC236}">
                <a16:creationId xmlns:a16="http://schemas.microsoft.com/office/drawing/2014/main" id="{85024BBE-78C0-4CAA-9DAA-29D037B65B7B}"/>
              </a:ext>
            </a:extLst>
          </p:cNvPr>
          <p:cNvSpPr>
            <a:spLocks noGrp="1"/>
          </p:cNvSpPr>
          <p:nvPr>
            <p:ph type="body" sz="quarter" idx="54" hasCustomPrompt="1"/>
          </p:nvPr>
        </p:nvSpPr>
        <p:spPr>
          <a:xfrm>
            <a:off x="3733670" y="3844169"/>
            <a:ext cx="2448000" cy="204788"/>
          </a:xfrm>
        </p:spPr>
        <p:txBody>
          <a:bodyPr>
            <a:noAutofit/>
          </a:bodyPr>
          <a:lstStyle>
            <a:lvl1pPr>
              <a:defRPr sz="1600" b="1"/>
            </a:lvl1pPr>
          </a:lstStyle>
          <a:p>
            <a:pPr lvl="0"/>
            <a:r>
              <a:rPr lang="en-GB" noProof="0" dirty="0"/>
              <a:t>Name</a:t>
            </a:r>
          </a:p>
        </p:txBody>
      </p:sp>
      <p:sp>
        <p:nvSpPr>
          <p:cNvPr id="64" name="Tijdelijke aanduiding voor tekst 9">
            <a:extLst>
              <a:ext uri="{FF2B5EF4-FFF2-40B4-BE49-F238E27FC236}">
                <a16:creationId xmlns:a16="http://schemas.microsoft.com/office/drawing/2014/main" id="{C6C5D9D2-3038-4FC3-A99D-B078060F565C}"/>
              </a:ext>
            </a:extLst>
          </p:cNvPr>
          <p:cNvSpPr>
            <a:spLocks noGrp="1"/>
          </p:cNvSpPr>
          <p:nvPr>
            <p:ph type="body" sz="quarter" idx="55" hasCustomPrompt="1"/>
          </p:nvPr>
        </p:nvSpPr>
        <p:spPr>
          <a:xfrm>
            <a:off x="3733670" y="4117191"/>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65" name="Tijdelijke aanduiding voor tekst 9">
            <a:extLst>
              <a:ext uri="{FF2B5EF4-FFF2-40B4-BE49-F238E27FC236}">
                <a16:creationId xmlns:a16="http://schemas.microsoft.com/office/drawing/2014/main" id="{1A553C12-1E5D-447D-877E-F561A41F2651}"/>
              </a:ext>
            </a:extLst>
          </p:cNvPr>
          <p:cNvSpPr>
            <a:spLocks noGrp="1"/>
          </p:cNvSpPr>
          <p:nvPr>
            <p:ph type="body" sz="quarter" idx="56" hasCustomPrompt="1"/>
          </p:nvPr>
        </p:nvSpPr>
        <p:spPr>
          <a:xfrm>
            <a:off x="3733670" y="4447635"/>
            <a:ext cx="2448000" cy="204788"/>
          </a:xfrm>
        </p:spPr>
        <p:txBody>
          <a:bodyPr>
            <a:noAutofit/>
          </a:bodyPr>
          <a:lstStyle>
            <a:lvl1pPr>
              <a:defRPr sz="1600" b="1"/>
            </a:lvl1pPr>
          </a:lstStyle>
          <a:p>
            <a:pPr lvl="0"/>
            <a:r>
              <a:rPr lang="en-GB" noProof="0" dirty="0"/>
              <a:t>Name</a:t>
            </a:r>
          </a:p>
        </p:txBody>
      </p:sp>
      <p:sp>
        <p:nvSpPr>
          <p:cNvPr id="66" name="Tijdelijke aanduiding voor tekst 9">
            <a:extLst>
              <a:ext uri="{FF2B5EF4-FFF2-40B4-BE49-F238E27FC236}">
                <a16:creationId xmlns:a16="http://schemas.microsoft.com/office/drawing/2014/main" id="{59118EC4-F3DF-443D-85E2-3E9A8BD9EC29}"/>
              </a:ext>
            </a:extLst>
          </p:cNvPr>
          <p:cNvSpPr>
            <a:spLocks noGrp="1"/>
          </p:cNvSpPr>
          <p:nvPr>
            <p:ph type="body" sz="quarter" idx="57" hasCustomPrompt="1"/>
          </p:nvPr>
        </p:nvSpPr>
        <p:spPr>
          <a:xfrm>
            <a:off x="3733670" y="4720657"/>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67" name="Tijdelijke aanduiding voor tekst 9">
            <a:extLst>
              <a:ext uri="{FF2B5EF4-FFF2-40B4-BE49-F238E27FC236}">
                <a16:creationId xmlns:a16="http://schemas.microsoft.com/office/drawing/2014/main" id="{430AF363-341D-4CEA-948D-A05F98C874FF}"/>
              </a:ext>
            </a:extLst>
          </p:cNvPr>
          <p:cNvSpPr>
            <a:spLocks noGrp="1"/>
          </p:cNvSpPr>
          <p:nvPr>
            <p:ph type="body" sz="quarter" idx="58" hasCustomPrompt="1"/>
          </p:nvPr>
        </p:nvSpPr>
        <p:spPr>
          <a:xfrm>
            <a:off x="3733670" y="5049974"/>
            <a:ext cx="2448000" cy="204788"/>
          </a:xfrm>
        </p:spPr>
        <p:txBody>
          <a:bodyPr>
            <a:noAutofit/>
          </a:bodyPr>
          <a:lstStyle>
            <a:lvl1pPr>
              <a:defRPr sz="1600" b="1"/>
            </a:lvl1pPr>
          </a:lstStyle>
          <a:p>
            <a:pPr lvl="0"/>
            <a:r>
              <a:rPr lang="en-GB" noProof="0" dirty="0"/>
              <a:t>Name</a:t>
            </a:r>
          </a:p>
        </p:txBody>
      </p:sp>
      <p:sp>
        <p:nvSpPr>
          <p:cNvPr id="68" name="Tijdelijke aanduiding voor tekst 9">
            <a:extLst>
              <a:ext uri="{FF2B5EF4-FFF2-40B4-BE49-F238E27FC236}">
                <a16:creationId xmlns:a16="http://schemas.microsoft.com/office/drawing/2014/main" id="{ECDB0934-71DC-4938-95FF-8D6FDA0670A9}"/>
              </a:ext>
            </a:extLst>
          </p:cNvPr>
          <p:cNvSpPr>
            <a:spLocks noGrp="1"/>
          </p:cNvSpPr>
          <p:nvPr>
            <p:ph type="body" sz="quarter" idx="59" hasCustomPrompt="1"/>
          </p:nvPr>
        </p:nvSpPr>
        <p:spPr>
          <a:xfrm>
            <a:off x="3733670" y="5322996"/>
            <a:ext cx="2448000" cy="204788"/>
          </a:xfrm>
        </p:spPr>
        <p:txBody>
          <a:bodyPr>
            <a:noAutofit/>
          </a:bodyPr>
          <a:lstStyle>
            <a:lvl1pPr>
              <a:defRPr sz="1600" b="0">
                <a:solidFill>
                  <a:schemeClr val="accent6"/>
                </a:solidFill>
              </a:defRPr>
            </a:lvl1pPr>
          </a:lstStyle>
          <a:p>
            <a:pPr lvl="0"/>
            <a:r>
              <a:rPr lang="en-GB" noProof="0" dirty="0"/>
              <a:t>Position/title</a:t>
            </a:r>
          </a:p>
        </p:txBody>
      </p:sp>
      <p:sp>
        <p:nvSpPr>
          <p:cNvPr id="69" name="Tijdelijke aanduiding voor tekst 9">
            <a:extLst>
              <a:ext uri="{FF2B5EF4-FFF2-40B4-BE49-F238E27FC236}">
                <a16:creationId xmlns:a16="http://schemas.microsoft.com/office/drawing/2014/main" id="{60590D66-8154-4433-86A7-164BA3A741ED}"/>
              </a:ext>
            </a:extLst>
          </p:cNvPr>
          <p:cNvSpPr>
            <a:spLocks noGrp="1"/>
          </p:cNvSpPr>
          <p:nvPr>
            <p:ph type="body" sz="quarter" idx="60" hasCustomPrompt="1"/>
          </p:nvPr>
        </p:nvSpPr>
        <p:spPr>
          <a:xfrm>
            <a:off x="6302846" y="3241575"/>
            <a:ext cx="2448000" cy="204788"/>
          </a:xfrm>
        </p:spPr>
        <p:txBody>
          <a:bodyPr>
            <a:noAutofit/>
          </a:bodyPr>
          <a:lstStyle>
            <a:lvl1pPr>
              <a:defRPr sz="1600" b="1"/>
            </a:lvl1pPr>
          </a:lstStyle>
          <a:p>
            <a:pPr lvl="0"/>
            <a:r>
              <a:rPr lang="en-GB" noProof="0" dirty="0"/>
              <a:t>Name</a:t>
            </a:r>
          </a:p>
        </p:txBody>
      </p:sp>
      <p:sp>
        <p:nvSpPr>
          <p:cNvPr id="70" name="Tijdelijke aanduiding voor tekst 9">
            <a:extLst>
              <a:ext uri="{FF2B5EF4-FFF2-40B4-BE49-F238E27FC236}">
                <a16:creationId xmlns:a16="http://schemas.microsoft.com/office/drawing/2014/main" id="{AF64A3CF-C0EB-459D-95B0-9E65CEA91182}"/>
              </a:ext>
            </a:extLst>
          </p:cNvPr>
          <p:cNvSpPr>
            <a:spLocks noGrp="1"/>
          </p:cNvSpPr>
          <p:nvPr>
            <p:ph type="body" sz="quarter" idx="61" hasCustomPrompt="1"/>
          </p:nvPr>
        </p:nvSpPr>
        <p:spPr>
          <a:xfrm>
            <a:off x="6302846" y="3514597"/>
            <a:ext cx="2448000" cy="204788"/>
          </a:xfrm>
        </p:spPr>
        <p:txBody>
          <a:bodyPr>
            <a:noAutofit/>
          </a:bodyPr>
          <a:lstStyle>
            <a:lvl1pPr>
              <a:defRPr sz="1600" b="0">
                <a:solidFill>
                  <a:schemeClr val="accent6"/>
                </a:solidFill>
              </a:defRPr>
            </a:lvl1pPr>
          </a:lstStyle>
          <a:p>
            <a:pPr lvl="0"/>
            <a:r>
              <a:rPr lang="en-GB" noProof="0" dirty="0"/>
              <a:t>Position/title</a:t>
            </a:r>
          </a:p>
        </p:txBody>
      </p:sp>
      <p:sp>
        <p:nvSpPr>
          <p:cNvPr id="71" name="Tijdelijke aanduiding voor tekst 9">
            <a:extLst>
              <a:ext uri="{FF2B5EF4-FFF2-40B4-BE49-F238E27FC236}">
                <a16:creationId xmlns:a16="http://schemas.microsoft.com/office/drawing/2014/main" id="{BBF28777-D4CA-4843-A3E2-762904952106}"/>
              </a:ext>
            </a:extLst>
          </p:cNvPr>
          <p:cNvSpPr>
            <a:spLocks noGrp="1"/>
          </p:cNvSpPr>
          <p:nvPr>
            <p:ph type="body" sz="quarter" idx="62" hasCustomPrompt="1"/>
          </p:nvPr>
        </p:nvSpPr>
        <p:spPr>
          <a:xfrm>
            <a:off x="6302846" y="3844169"/>
            <a:ext cx="2448000" cy="204788"/>
          </a:xfrm>
        </p:spPr>
        <p:txBody>
          <a:bodyPr>
            <a:noAutofit/>
          </a:bodyPr>
          <a:lstStyle>
            <a:lvl1pPr>
              <a:defRPr sz="1600" b="1"/>
            </a:lvl1pPr>
          </a:lstStyle>
          <a:p>
            <a:pPr lvl="0"/>
            <a:r>
              <a:rPr lang="en-GB" noProof="0" dirty="0"/>
              <a:t>Name</a:t>
            </a:r>
          </a:p>
        </p:txBody>
      </p:sp>
      <p:sp>
        <p:nvSpPr>
          <p:cNvPr id="72" name="Tijdelijke aanduiding voor tekst 9">
            <a:extLst>
              <a:ext uri="{FF2B5EF4-FFF2-40B4-BE49-F238E27FC236}">
                <a16:creationId xmlns:a16="http://schemas.microsoft.com/office/drawing/2014/main" id="{A546279E-EFBE-44A5-9DF1-F5681DE2C06A}"/>
              </a:ext>
            </a:extLst>
          </p:cNvPr>
          <p:cNvSpPr>
            <a:spLocks noGrp="1"/>
          </p:cNvSpPr>
          <p:nvPr>
            <p:ph type="body" sz="quarter" idx="63" hasCustomPrompt="1"/>
          </p:nvPr>
        </p:nvSpPr>
        <p:spPr>
          <a:xfrm>
            <a:off x="6302846" y="4117191"/>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73" name="Tijdelijke aanduiding voor tekst 9">
            <a:extLst>
              <a:ext uri="{FF2B5EF4-FFF2-40B4-BE49-F238E27FC236}">
                <a16:creationId xmlns:a16="http://schemas.microsoft.com/office/drawing/2014/main" id="{774410CC-6370-4C11-9837-235F49846D87}"/>
              </a:ext>
            </a:extLst>
          </p:cNvPr>
          <p:cNvSpPr>
            <a:spLocks noGrp="1"/>
          </p:cNvSpPr>
          <p:nvPr>
            <p:ph type="body" sz="quarter" idx="64" hasCustomPrompt="1"/>
          </p:nvPr>
        </p:nvSpPr>
        <p:spPr>
          <a:xfrm>
            <a:off x="6302846" y="4447635"/>
            <a:ext cx="2448000" cy="204788"/>
          </a:xfrm>
        </p:spPr>
        <p:txBody>
          <a:bodyPr>
            <a:noAutofit/>
          </a:bodyPr>
          <a:lstStyle>
            <a:lvl1pPr>
              <a:defRPr sz="1600" b="1"/>
            </a:lvl1pPr>
          </a:lstStyle>
          <a:p>
            <a:pPr lvl="0"/>
            <a:r>
              <a:rPr lang="en-GB" noProof="0" dirty="0"/>
              <a:t>Name</a:t>
            </a:r>
          </a:p>
        </p:txBody>
      </p:sp>
      <p:sp>
        <p:nvSpPr>
          <p:cNvPr id="74" name="Tijdelijke aanduiding voor tekst 9">
            <a:extLst>
              <a:ext uri="{FF2B5EF4-FFF2-40B4-BE49-F238E27FC236}">
                <a16:creationId xmlns:a16="http://schemas.microsoft.com/office/drawing/2014/main" id="{1133B606-5217-4275-8EBE-1D3F8AC772A3}"/>
              </a:ext>
            </a:extLst>
          </p:cNvPr>
          <p:cNvSpPr>
            <a:spLocks noGrp="1"/>
          </p:cNvSpPr>
          <p:nvPr>
            <p:ph type="body" sz="quarter" idx="65" hasCustomPrompt="1"/>
          </p:nvPr>
        </p:nvSpPr>
        <p:spPr>
          <a:xfrm>
            <a:off x="6302846" y="4720657"/>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75" name="Tijdelijke aanduiding voor tekst 9">
            <a:extLst>
              <a:ext uri="{FF2B5EF4-FFF2-40B4-BE49-F238E27FC236}">
                <a16:creationId xmlns:a16="http://schemas.microsoft.com/office/drawing/2014/main" id="{AF31008E-2295-4ABE-B74C-B448EB6214E3}"/>
              </a:ext>
            </a:extLst>
          </p:cNvPr>
          <p:cNvSpPr>
            <a:spLocks noGrp="1"/>
          </p:cNvSpPr>
          <p:nvPr>
            <p:ph type="body" sz="quarter" idx="66" hasCustomPrompt="1"/>
          </p:nvPr>
        </p:nvSpPr>
        <p:spPr>
          <a:xfrm>
            <a:off x="6302846" y="5049974"/>
            <a:ext cx="2448000" cy="204788"/>
          </a:xfrm>
        </p:spPr>
        <p:txBody>
          <a:bodyPr>
            <a:noAutofit/>
          </a:bodyPr>
          <a:lstStyle>
            <a:lvl1pPr>
              <a:defRPr sz="1600" b="1"/>
            </a:lvl1pPr>
          </a:lstStyle>
          <a:p>
            <a:pPr lvl="0"/>
            <a:r>
              <a:rPr lang="en-GB" noProof="0" dirty="0"/>
              <a:t>Name</a:t>
            </a:r>
          </a:p>
        </p:txBody>
      </p:sp>
      <p:sp>
        <p:nvSpPr>
          <p:cNvPr id="76" name="Tijdelijke aanduiding voor tekst 9">
            <a:extLst>
              <a:ext uri="{FF2B5EF4-FFF2-40B4-BE49-F238E27FC236}">
                <a16:creationId xmlns:a16="http://schemas.microsoft.com/office/drawing/2014/main" id="{7774C7BC-FC98-452A-9DAB-F1B4882B7982}"/>
              </a:ext>
            </a:extLst>
          </p:cNvPr>
          <p:cNvSpPr>
            <a:spLocks noGrp="1"/>
          </p:cNvSpPr>
          <p:nvPr>
            <p:ph type="body" sz="quarter" idx="67" hasCustomPrompt="1"/>
          </p:nvPr>
        </p:nvSpPr>
        <p:spPr>
          <a:xfrm>
            <a:off x="6302846" y="5322996"/>
            <a:ext cx="2448000" cy="204788"/>
          </a:xfrm>
        </p:spPr>
        <p:txBody>
          <a:bodyPr>
            <a:noAutofit/>
          </a:bodyPr>
          <a:lstStyle>
            <a:lvl1pPr>
              <a:defRPr sz="1600" b="0">
                <a:solidFill>
                  <a:schemeClr val="accent6"/>
                </a:solidFill>
              </a:defRPr>
            </a:lvl1pPr>
          </a:lstStyle>
          <a:p>
            <a:pPr lvl="0"/>
            <a:r>
              <a:rPr lang="en-GB" noProof="0" dirty="0"/>
              <a:t>Position/title</a:t>
            </a:r>
          </a:p>
        </p:txBody>
      </p:sp>
      <p:sp>
        <p:nvSpPr>
          <p:cNvPr id="77" name="Tijdelijke aanduiding voor tekst 9">
            <a:extLst>
              <a:ext uri="{FF2B5EF4-FFF2-40B4-BE49-F238E27FC236}">
                <a16:creationId xmlns:a16="http://schemas.microsoft.com/office/drawing/2014/main" id="{045B2691-2D95-4964-A7AA-2F1F3303C393}"/>
              </a:ext>
            </a:extLst>
          </p:cNvPr>
          <p:cNvSpPr>
            <a:spLocks noGrp="1"/>
          </p:cNvSpPr>
          <p:nvPr>
            <p:ph type="body" sz="quarter" idx="68" hasCustomPrompt="1"/>
          </p:nvPr>
        </p:nvSpPr>
        <p:spPr>
          <a:xfrm>
            <a:off x="8872021" y="3241575"/>
            <a:ext cx="2448000" cy="204788"/>
          </a:xfrm>
        </p:spPr>
        <p:txBody>
          <a:bodyPr>
            <a:noAutofit/>
          </a:bodyPr>
          <a:lstStyle>
            <a:lvl1pPr>
              <a:defRPr sz="1600" b="1"/>
            </a:lvl1pPr>
          </a:lstStyle>
          <a:p>
            <a:pPr lvl="0"/>
            <a:r>
              <a:rPr lang="en-GB" noProof="0" dirty="0"/>
              <a:t>Name</a:t>
            </a:r>
          </a:p>
        </p:txBody>
      </p:sp>
      <p:sp>
        <p:nvSpPr>
          <p:cNvPr id="78" name="Tijdelijke aanduiding voor tekst 9">
            <a:extLst>
              <a:ext uri="{FF2B5EF4-FFF2-40B4-BE49-F238E27FC236}">
                <a16:creationId xmlns:a16="http://schemas.microsoft.com/office/drawing/2014/main" id="{50A10DC5-3B79-46D1-8627-9F59BB15C9DF}"/>
              </a:ext>
            </a:extLst>
          </p:cNvPr>
          <p:cNvSpPr>
            <a:spLocks noGrp="1"/>
          </p:cNvSpPr>
          <p:nvPr>
            <p:ph type="body" sz="quarter" idx="69" hasCustomPrompt="1"/>
          </p:nvPr>
        </p:nvSpPr>
        <p:spPr>
          <a:xfrm>
            <a:off x="8872021" y="3514597"/>
            <a:ext cx="2448000" cy="204788"/>
          </a:xfrm>
        </p:spPr>
        <p:txBody>
          <a:bodyPr>
            <a:noAutofit/>
          </a:bodyPr>
          <a:lstStyle>
            <a:lvl1pPr>
              <a:defRPr sz="1600" b="0">
                <a:solidFill>
                  <a:schemeClr val="accent6"/>
                </a:solidFill>
              </a:defRPr>
            </a:lvl1pPr>
          </a:lstStyle>
          <a:p>
            <a:pPr lvl="0"/>
            <a:r>
              <a:rPr lang="en-GB" noProof="0" dirty="0"/>
              <a:t>Position/title</a:t>
            </a:r>
          </a:p>
        </p:txBody>
      </p:sp>
      <p:sp>
        <p:nvSpPr>
          <p:cNvPr id="79" name="Tijdelijke aanduiding voor tekst 9">
            <a:extLst>
              <a:ext uri="{FF2B5EF4-FFF2-40B4-BE49-F238E27FC236}">
                <a16:creationId xmlns:a16="http://schemas.microsoft.com/office/drawing/2014/main" id="{6E76ADAF-B370-468A-99FD-AB2E062B47C5}"/>
              </a:ext>
            </a:extLst>
          </p:cNvPr>
          <p:cNvSpPr>
            <a:spLocks noGrp="1"/>
          </p:cNvSpPr>
          <p:nvPr>
            <p:ph type="body" sz="quarter" idx="70" hasCustomPrompt="1"/>
          </p:nvPr>
        </p:nvSpPr>
        <p:spPr>
          <a:xfrm>
            <a:off x="8872021" y="3844169"/>
            <a:ext cx="2448000" cy="204788"/>
          </a:xfrm>
        </p:spPr>
        <p:txBody>
          <a:bodyPr>
            <a:noAutofit/>
          </a:bodyPr>
          <a:lstStyle>
            <a:lvl1pPr>
              <a:defRPr sz="1600" b="1"/>
            </a:lvl1pPr>
          </a:lstStyle>
          <a:p>
            <a:pPr lvl="0"/>
            <a:r>
              <a:rPr lang="en-GB" noProof="0" dirty="0"/>
              <a:t>Name</a:t>
            </a:r>
          </a:p>
        </p:txBody>
      </p:sp>
      <p:sp>
        <p:nvSpPr>
          <p:cNvPr id="80" name="Tijdelijke aanduiding voor tekst 9">
            <a:extLst>
              <a:ext uri="{FF2B5EF4-FFF2-40B4-BE49-F238E27FC236}">
                <a16:creationId xmlns:a16="http://schemas.microsoft.com/office/drawing/2014/main" id="{58285513-0CDA-4BE1-A074-507A6B20ABDC}"/>
              </a:ext>
            </a:extLst>
          </p:cNvPr>
          <p:cNvSpPr>
            <a:spLocks noGrp="1"/>
          </p:cNvSpPr>
          <p:nvPr>
            <p:ph type="body" sz="quarter" idx="71" hasCustomPrompt="1"/>
          </p:nvPr>
        </p:nvSpPr>
        <p:spPr>
          <a:xfrm>
            <a:off x="8872021" y="4117191"/>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81" name="Tijdelijke aanduiding voor tekst 9">
            <a:extLst>
              <a:ext uri="{FF2B5EF4-FFF2-40B4-BE49-F238E27FC236}">
                <a16:creationId xmlns:a16="http://schemas.microsoft.com/office/drawing/2014/main" id="{D629EB20-5778-4B9E-9B14-199130F98090}"/>
              </a:ext>
            </a:extLst>
          </p:cNvPr>
          <p:cNvSpPr>
            <a:spLocks noGrp="1"/>
          </p:cNvSpPr>
          <p:nvPr>
            <p:ph type="body" sz="quarter" idx="72" hasCustomPrompt="1"/>
          </p:nvPr>
        </p:nvSpPr>
        <p:spPr>
          <a:xfrm>
            <a:off x="8872021" y="4447635"/>
            <a:ext cx="2448000" cy="204788"/>
          </a:xfrm>
        </p:spPr>
        <p:txBody>
          <a:bodyPr>
            <a:noAutofit/>
          </a:bodyPr>
          <a:lstStyle>
            <a:lvl1pPr>
              <a:defRPr sz="1600" b="1"/>
            </a:lvl1pPr>
          </a:lstStyle>
          <a:p>
            <a:pPr lvl="0"/>
            <a:r>
              <a:rPr lang="en-GB" noProof="0" dirty="0"/>
              <a:t>Name</a:t>
            </a:r>
          </a:p>
        </p:txBody>
      </p:sp>
      <p:sp>
        <p:nvSpPr>
          <p:cNvPr id="82" name="Tijdelijke aanduiding voor tekst 9">
            <a:extLst>
              <a:ext uri="{FF2B5EF4-FFF2-40B4-BE49-F238E27FC236}">
                <a16:creationId xmlns:a16="http://schemas.microsoft.com/office/drawing/2014/main" id="{5869BA4C-24F5-491B-9549-44562AEFA3D3}"/>
              </a:ext>
            </a:extLst>
          </p:cNvPr>
          <p:cNvSpPr>
            <a:spLocks noGrp="1"/>
          </p:cNvSpPr>
          <p:nvPr>
            <p:ph type="body" sz="quarter" idx="73" hasCustomPrompt="1"/>
          </p:nvPr>
        </p:nvSpPr>
        <p:spPr>
          <a:xfrm>
            <a:off x="8872021" y="4720657"/>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83" name="Tijdelijke aanduiding voor tekst 9">
            <a:extLst>
              <a:ext uri="{FF2B5EF4-FFF2-40B4-BE49-F238E27FC236}">
                <a16:creationId xmlns:a16="http://schemas.microsoft.com/office/drawing/2014/main" id="{202DA70C-6FC9-4E4A-9BB0-BF0114062E4A}"/>
              </a:ext>
            </a:extLst>
          </p:cNvPr>
          <p:cNvSpPr>
            <a:spLocks noGrp="1"/>
          </p:cNvSpPr>
          <p:nvPr>
            <p:ph type="body" sz="quarter" idx="74" hasCustomPrompt="1"/>
          </p:nvPr>
        </p:nvSpPr>
        <p:spPr>
          <a:xfrm>
            <a:off x="8872021" y="5049974"/>
            <a:ext cx="2448000" cy="204788"/>
          </a:xfrm>
        </p:spPr>
        <p:txBody>
          <a:bodyPr>
            <a:noAutofit/>
          </a:bodyPr>
          <a:lstStyle>
            <a:lvl1pPr>
              <a:defRPr sz="1600" b="1"/>
            </a:lvl1pPr>
          </a:lstStyle>
          <a:p>
            <a:pPr lvl="0"/>
            <a:r>
              <a:rPr lang="en-GB" noProof="0" dirty="0"/>
              <a:t>Name</a:t>
            </a:r>
          </a:p>
        </p:txBody>
      </p:sp>
      <p:sp>
        <p:nvSpPr>
          <p:cNvPr id="84" name="Tijdelijke aanduiding voor tekst 9">
            <a:extLst>
              <a:ext uri="{FF2B5EF4-FFF2-40B4-BE49-F238E27FC236}">
                <a16:creationId xmlns:a16="http://schemas.microsoft.com/office/drawing/2014/main" id="{F0316C87-FEAF-4E79-966E-0B5173C3EB6A}"/>
              </a:ext>
            </a:extLst>
          </p:cNvPr>
          <p:cNvSpPr>
            <a:spLocks noGrp="1"/>
          </p:cNvSpPr>
          <p:nvPr>
            <p:ph type="body" sz="quarter" idx="75" hasCustomPrompt="1"/>
          </p:nvPr>
        </p:nvSpPr>
        <p:spPr>
          <a:xfrm>
            <a:off x="8872021" y="5322996"/>
            <a:ext cx="2448000" cy="204788"/>
          </a:xfrm>
        </p:spPr>
        <p:txBody>
          <a:bodyPr>
            <a:noAutofit/>
          </a:bodyPr>
          <a:lstStyle>
            <a:lvl1pPr>
              <a:defRPr sz="1600" b="0">
                <a:solidFill>
                  <a:schemeClr val="accent6"/>
                </a:solidFill>
              </a:defRPr>
            </a:lvl1pPr>
          </a:lstStyle>
          <a:p>
            <a:pPr lvl="0"/>
            <a:r>
              <a:rPr lang="en-GB" noProof="0" dirty="0"/>
              <a:t>Position/title</a:t>
            </a:r>
          </a:p>
        </p:txBody>
      </p:sp>
      <p:sp>
        <p:nvSpPr>
          <p:cNvPr id="52" name="Tijdelijke aanduiding voor datum 3">
            <a:extLst>
              <a:ext uri="{FF2B5EF4-FFF2-40B4-BE49-F238E27FC236}">
                <a16:creationId xmlns:a16="http://schemas.microsoft.com/office/drawing/2014/main" id="{D9EAFB24-AE70-4F10-B766-C55CFEA832C5}"/>
              </a:ext>
            </a:extLst>
          </p:cNvPr>
          <p:cNvSpPr>
            <a:spLocks noGrp="1"/>
          </p:cNvSpPr>
          <p:nvPr>
            <p:ph type="dt" sz="half" idx="2"/>
          </p:nvPr>
        </p:nvSpPr>
        <p:spPr>
          <a:xfrm>
            <a:off x="1146563" y="6318000"/>
            <a:ext cx="1747752"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fld id="{F1F907E1-9BD5-6048-9377-2437086E0837}" type="datetime4">
              <a:rPr lang="en-US" smtClean="0"/>
              <a:t>June 21, 2021</a:t>
            </a:fld>
            <a:endParaRPr lang="nl-NL" dirty="0"/>
          </a:p>
        </p:txBody>
      </p:sp>
      <p:sp>
        <p:nvSpPr>
          <p:cNvPr id="55" name="Tijdelijke aanduiding voor voettekst 4">
            <a:extLst>
              <a:ext uri="{FF2B5EF4-FFF2-40B4-BE49-F238E27FC236}">
                <a16:creationId xmlns:a16="http://schemas.microsoft.com/office/drawing/2014/main" id="{1E27E025-9B4F-4EE6-8475-FA6BDED000FE}"/>
              </a:ext>
            </a:extLst>
          </p:cNvPr>
          <p:cNvSpPr>
            <a:spLocks noGrp="1"/>
          </p:cNvSpPr>
          <p:nvPr>
            <p:ph type="ftr" sz="quarter" idx="3"/>
          </p:nvPr>
        </p:nvSpPr>
        <p:spPr>
          <a:xfrm>
            <a:off x="1146563" y="6073200"/>
            <a:ext cx="4761185"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r>
              <a:rPr lang="nl-NL"/>
              <a:t>C. Bouvy |  BSc Thesis Defense</a:t>
            </a:r>
            <a:endParaRPr lang="nl-NL" dirty="0"/>
          </a:p>
        </p:txBody>
      </p:sp>
      <p:sp>
        <p:nvSpPr>
          <p:cNvPr id="58" name="Tijdelijke aanduiding voor dianummer 5">
            <a:extLst>
              <a:ext uri="{FF2B5EF4-FFF2-40B4-BE49-F238E27FC236}">
                <a16:creationId xmlns:a16="http://schemas.microsoft.com/office/drawing/2014/main" id="{714B544D-F631-407A-AC4C-580B04CE4803}"/>
              </a:ext>
            </a:extLst>
          </p:cNvPr>
          <p:cNvSpPr>
            <a:spLocks noGrp="1"/>
          </p:cNvSpPr>
          <p:nvPr>
            <p:ph type="sldNum" sz="quarter" idx="4"/>
          </p:nvPr>
        </p:nvSpPr>
        <p:spPr>
          <a:xfrm>
            <a:off x="10800609" y="6073200"/>
            <a:ext cx="787803" cy="365125"/>
          </a:xfrm>
          <a:prstGeom prst="rect">
            <a:avLst/>
          </a:prstGeom>
        </p:spPr>
        <p:txBody>
          <a:bodyPr vert="horz" lIns="91440" tIns="45720" rIns="91440" bIns="45720" rtlCol="0" anchor="ctr"/>
          <a:lstStyle>
            <a:lvl1pPr algn="r">
              <a:defRPr sz="1100">
                <a:solidFill>
                  <a:schemeClr val="tx2">
                    <a:lumMod val="40000"/>
                    <a:lumOff val="60000"/>
                  </a:schemeClr>
                </a:solidFill>
              </a:defRPr>
            </a:lvl1pPr>
          </a:lstStyle>
          <a:p>
            <a:fld id="{CF26CF14-CA55-4C05-9804-096C821AFF5B}" type="slidenum">
              <a:rPr lang="nl-NL" smtClean="0"/>
              <a:pPr/>
              <a:t>‹#›</a:t>
            </a:fld>
            <a:endParaRPr lang="nl-NL" dirty="0"/>
          </a:p>
        </p:txBody>
      </p:sp>
    </p:spTree>
    <p:extLst>
      <p:ext uri="{BB962C8B-B14F-4D97-AF65-F5344CB8AC3E}">
        <p14:creationId xmlns:p14="http://schemas.microsoft.com/office/powerpoint/2010/main" val="216389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act slide">
    <p:spTree>
      <p:nvGrpSpPr>
        <p:cNvPr id="1" name=""/>
        <p:cNvGrpSpPr/>
        <p:nvPr/>
      </p:nvGrpSpPr>
      <p:grpSpPr>
        <a:xfrm>
          <a:off x="0" y="0"/>
          <a:ext cx="0" cy="0"/>
          <a:chOff x="0" y="0"/>
          <a:chExt cx="0" cy="0"/>
        </a:xfrm>
      </p:grpSpPr>
      <p:sp>
        <p:nvSpPr>
          <p:cNvPr id="7" name="Tekstvak 6">
            <a:extLst>
              <a:ext uri="{FF2B5EF4-FFF2-40B4-BE49-F238E27FC236}">
                <a16:creationId xmlns:a16="http://schemas.microsoft.com/office/drawing/2014/main" id="{78E4DE6E-9449-41AE-952D-686BA328C49E}"/>
              </a:ext>
            </a:extLst>
          </p:cNvPr>
          <p:cNvSpPr txBox="1"/>
          <p:nvPr userDrawn="1"/>
        </p:nvSpPr>
        <p:spPr>
          <a:xfrm>
            <a:off x="360000" y="76813"/>
            <a:ext cx="5736000" cy="1130400"/>
          </a:xfrm>
          <a:prstGeom prst="rect">
            <a:avLst/>
          </a:prstGeom>
        </p:spPr>
        <p:txBody>
          <a:bodyPr vert="horz" lIns="91440" tIns="45720" rIns="91440" bIns="45720" rtlCol="0" anchor="b">
            <a:normAutofit/>
          </a:bodyPr>
          <a:lstStyle>
            <a:lvl1pPr>
              <a:lnSpc>
                <a:spcPct val="90000"/>
              </a:lnSpc>
              <a:spcBef>
                <a:spcPct val="0"/>
              </a:spcBef>
              <a:buNone/>
              <a:defRPr sz="3000" b="1">
                <a:solidFill>
                  <a:schemeClr val="tx2"/>
                </a:solidFill>
                <a:latin typeface="+mj-lt"/>
                <a:ea typeface="+mj-ea"/>
                <a:cs typeface="+mj-cs"/>
              </a:defRPr>
            </a:lvl1pPr>
          </a:lstStyle>
          <a:p>
            <a:pPr lvl="0"/>
            <a:r>
              <a:rPr lang="nl-NL" sz="2700" dirty="0">
                <a:solidFill>
                  <a:schemeClr val="tx2"/>
                </a:solidFill>
              </a:rPr>
              <a:t>Contact</a:t>
            </a:r>
          </a:p>
        </p:txBody>
      </p:sp>
      <p:sp>
        <p:nvSpPr>
          <p:cNvPr id="10" name="Tijdelijke aanduiding voor tekst 9">
            <a:extLst>
              <a:ext uri="{FF2B5EF4-FFF2-40B4-BE49-F238E27FC236}">
                <a16:creationId xmlns:a16="http://schemas.microsoft.com/office/drawing/2014/main" id="{01384729-1BED-47BF-AF7D-AD8987DED5ED}"/>
              </a:ext>
            </a:extLst>
          </p:cNvPr>
          <p:cNvSpPr>
            <a:spLocks noGrp="1"/>
          </p:cNvSpPr>
          <p:nvPr>
            <p:ph type="body" sz="quarter" idx="14" hasCustomPrompt="1"/>
          </p:nvPr>
        </p:nvSpPr>
        <p:spPr>
          <a:xfrm>
            <a:off x="1164495" y="1771836"/>
            <a:ext cx="3333750" cy="204788"/>
          </a:xfrm>
        </p:spPr>
        <p:txBody>
          <a:bodyPr>
            <a:noAutofit/>
          </a:bodyPr>
          <a:lstStyle>
            <a:lvl1pPr>
              <a:defRPr sz="1600" b="1"/>
            </a:lvl1pPr>
          </a:lstStyle>
          <a:p>
            <a:pPr lvl="0"/>
            <a:r>
              <a:rPr lang="en-GB" noProof="0"/>
              <a:t>Name</a:t>
            </a:r>
          </a:p>
        </p:txBody>
      </p:sp>
      <p:sp>
        <p:nvSpPr>
          <p:cNvPr id="11" name="Tijdelijke aanduiding voor tekst 9">
            <a:extLst>
              <a:ext uri="{FF2B5EF4-FFF2-40B4-BE49-F238E27FC236}">
                <a16:creationId xmlns:a16="http://schemas.microsoft.com/office/drawing/2014/main" id="{776F4613-38AE-49BF-9B9B-E10EBC79FFC2}"/>
              </a:ext>
            </a:extLst>
          </p:cNvPr>
          <p:cNvSpPr>
            <a:spLocks noGrp="1"/>
          </p:cNvSpPr>
          <p:nvPr>
            <p:ph type="body" sz="quarter" idx="15" hasCustomPrompt="1"/>
          </p:nvPr>
        </p:nvSpPr>
        <p:spPr>
          <a:xfrm>
            <a:off x="1164495" y="2044858"/>
            <a:ext cx="3333750" cy="204788"/>
          </a:xfrm>
        </p:spPr>
        <p:txBody>
          <a:bodyPr>
            <a:noAutofit/>
          </a:bodyPr>
          <a:lstStyle>
            <a:lvl1pPr>
              <a:defRPr sz="1600" b="0"/>
            </a:lvl1pPr>
          </a:lstStyle>
          <a:p>
            <a:pPr lvl="0"/>
            <a:r>
              <a:rPr lang="en-GB" noProof="0" dirty="0"/>
              <a:t>Position/title</a:t>
            </a:r>
          </a:p>
        </p:txBody>
      </p:sp>
      <p:sp>
        <p:nvSpPr>
          <p:cNvPr id="12" name="Tijdelijke aanduiding voor tekst 9">
            <a:extLst>
              <a:ext uri="{FF2B5EF4-FFF2-40B4-BE49-F238E27FC236}">
                <a16:creationId xmlns:a16="http://schemas.microsoft.com/office/drawing/2014/main" id="{E7B90223-530A-4AD1-8ED6-253465155A33}"/>
              </a:ext>
            </a:extLst>
          </p:cNvPr>
          <p:cNvSpPr>
            <a:spLocks noGrp="1"/>
          </p:cNvSpPr>
          <p:nvPr>
            <p:ph type="body" sz="quarter" idx="16" hasCustomPrompt="1"/>
          </p:nvPr>
        </p:nvSpPr>
        <p:spPr>
          <a:xfrm>
            <a:off x="1164495" y="2317744"/>
            <a:ext cx="3333750" cy="204788"/>
          </a:xfrm>
        </p:spPr>
        <p:txBody>
          <a:bodyPr>
            <a:noAutofit/>
          </a:bodyPr>
          <a:lstStyle>
            <a:lvl1pPr>
              <a:defRPr sz="1600" b="0"/>
            </a:lvl1pPr>
          </a:lstStyle>
          <a:p>
            <a:pPr lvl="0"/>
            <a:r>
              <a:rPr lang="en-GB" noProof="0"/>
              <a:t>Phone number</a:t>
            </a:r>
          </a:p>
        </p:txBody>
      </p:sp>
      <p:sp>
        <p:nvSpPr>
          <p:cNvPr id="13" name="Tijdelijke aanduiding voor tekst 9">
            <a:extLst>
              <a:ext uri="{FF2B5EF4-FFF2-40B4-BE49-F238E27FC236}">
                <a16:creationId xmlns:a16="http://schemas.microsoft.com/office/drawing/2014/main" id="{89610FB0-700D-4488-9A59-6E878A9CE89B}"/>
              </a:ext>
            </a:extLst>
          </p:cNvPr>
          <p:cNvSpPr>
            <a:spLocks noGrp="1"/>
          </p:cNvSpPr>
          <p:nvPr>
            <p:ph type="body" sz="quarter" idx="17" hasCustomPrompt="1"/>
          </p:nvPr>
        </p:nvSpPr>
        <p:spPr>
          <a:xfrm>
            <a:off x="1164495" y="2590630"/>
            <a:ext cx="3333750" cy="204788"/>
          </a:xfrm>
        </p:spPr>
        <p:txBody>
          <a:bodyPr>
            <a:noAutofit/>
          </a:bodyPr>
          <a:lstStyle>
            <a:lvl1pPr>
              <a:defRPr sz="1600" b="0"/>
            </a:lvl1pPr>
          </a:lstStyle>
          <a:p>
            <a:pPr lvl="0"/>
            <a:r>
              <a:rPr lang="en-GB" noProof="0"/>
              <a:t>E-mail address</a:t>
            </a:r>
          </a:p>
        </p:txBody>
      </p:sp>
      <p:sp>
        <p:nvSpPr>
          <p:cNvPr id="15" name="Tijdelijke aanduiding voor afbeelding 14">
            <a:extLst>
              <a:ext uri="{FF2B5EF4-FFF2-40B4-BE49-F238E27FC236}">
                <a16:creationId xmlns:a16="http://schemas.microsoft.com/office/drawing/2014/main" id="{CD254B0F-B54E-453F-8C75-BA33B5874226}"/>
              </a:ext>
            </a:extLst>
          </p:cNvPr>
          <p:cNvSpPr>
            <a:spLocks noGrp="1"/>
          </p:cNvSpPr>
          <p:nvPr>
            <p:ph type="pic" sz="quarter" idx="18"/>
          </p:nvPr>
        </p:nvSpPr>
        <p:spPr>
          <a:xfrm>
            <a:off x="1170259" y="2944444"/>
            <a:ext cx="333375" cy="333375"/>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txBody>
          <a:bodyPr>
            <a:normAutofit/>
          </a:bodyPr>
          <a:lstStyle>
            <a:lvl1pPr>
              <a:defRPr sz="100">
                <a:solidFill>
                  <a:schemeClr val="bg1"/>
                </a:solidFill>
              </a:defRPr>
            </a:lvl1pPr>
          </a:lstStyle>
          <a:p>
            <a:r>
              <a:rPr lang="nl-NL" noProof="0"/>
              <a:t>Klik op het pictogram als u een afbeelding wilt toevoegen</a:t>
            </a:r>
            <a:endParaRPr lang="en-GB" noProof="0"/>
          </a:p>
        </p:txBody>
      </p:sp>
      <p:sp>
        <p:nvSpPr>
          <p:cNvPr id="16" name="Tijdelijke aanduiding voor afbeelding 14">
            <a:extLst>
              <a:ext uri="{FF2B5EF4-FFF2-40B4-BE49-F238E27FC236}">
                <a16:creationId xmlns:a16="http://schemas.microsoft.com/office/drawing/2014/main" id="{ACA9458E-1A07-4EF8-A596-9C13C54A77D6}"/>
              </a:ext>
            </a:extLst>
          </p:cNvPr>
          <p:cNvSpPr>
            <a:spLocks noGrp="1"/>
          </p:cNvSpPr>
          <p:nvPr>
            <p:ph type="pic" sz="quarter" idx="19"/>
          </p:nvPr>
        </p:nvSpPr>
        <p:spPr>
          <a:xfrm>
            <a:off x="1652443" y="2944444"/>
            <a:ext cx="333375" cy="333375"/>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p:spPr>
        <p:txBody>
          <a:bodyPr>
            <a:normAutofit/>
          </a:bodyPr>
          <a:lstStyle>
            <a:lvl1pPr>
              <a:defRPr sz="100">
                <a:solidFill>
                  <a:schemeClr val="bg1"/>
                </a:solidFill>
              </a:defRPr>
            </a:lvl1pPr>
          </a:lstStyle>
          <a:p>
            <a:r>
              <a:rPr lang="nl-NL" noProof="0"/>
              <a:t>Klik op het pictogram als u een afbeelding wilt toevoegen</a:t>
            </a:r>
            <a:endParaRPr lang="en-GB" noProof="0"/>
          </a:p>
        </p:txBody>
      </p:sp>
      <p:sp>
        <p:nvSpPr>
          <p:cNvPr id="17" name="Tekstvak 16">
            <a:extLst>
              <a:ext uri="{FF2B5EF4-FFF2-40B4-BE49-F238E27FC236}">
                <a16:creationId xmlns:a16="http://schemas.microsoft.com/office/drawing/2014/main" id="{EE6C7F07-3403-4EE0-A592-D3B3E8315F6A}"/>
              </a:ext>
            </a:extLst>
          </p:cNvPr>
          <p:cNvSpPr txBox="1"/>
          <p:nvPr userDrawn="1"/>
        </p:nvSpPr>
        <p:spPr>
          <a:xfrm>
            <a:off x="1164495" y="3605385"/>
            <a:ext cx="3149067" cy="830997"/>
          </a:xfrm>
          <a:prstGeom prst="rect">
            <a:avLst/>
          </a:prstGeom>
          <a:noFill/>
        </p:spPr>
        <p:txBody>
          <a:bodyPr wrap="none" lIns="0" rtlCol="0">
            <a:spAutoFit/>
          </a:bodyPr>
          <a:lstStyle/>
          <a:p>
            <a:r>
              <a:rPr lang="en-GB" sz="1600" b="1" noProof="0" dirty="0">
                <a:solidFill>
                  <a:schemeClr val="tx1"/>
                </a:solidFill>
              </a:rPr>
              <a:t>DIFFER</a:t>
            </a:r>
            <a:r>
              <a:rPr lang="en-GB" sz="1600" noProof="0" dirty="0">
                <a:solidFill>
                  <a:schemeClr val="tx1"/>
                </a:solidFill>
              </a:rPr>
              <a:t> </a:t>
            </a:r>
            <a:br>
              <a:rPr lang="en-GB" sz="1600" noProof="0" dirty="0">
                <a:solidFill>
                  <a:schemeClr val="tx1"/>
                </a:solidFill>
              </a:rPr>
            </a:br>
            <a:r>
              <a:rPr lang="en-GB" sz="1600" noProof="0" dirty="0">
                <a:solidFill>
                  <a:schemeClr val="tx1"/>
                </a:solidFill>
              </a:rPr>
              <a:t>Eindhoven, The Netherlands</a:t>
            </a:r>
            <a:br>
              <a:rPr lang="en-GB" sz="1600" noProof="0" dirty="0">
                <a:solidFill>
                  <a:schemeClr val="tx1"/>
                </a:solidFill>
              </a:rPr>
            </a:br>
            <a:r>
              <a:rPr lang="en-GB" sz="1600" noProof="0" dirty="0" err="1">
                <a:solidFill>
                  <a:schemeClr val="tx1"/>
                </a:solidFill>
              </a:rPr>
              <a:t>info@differ.nl</a:t>
            </a:r>
            <a:r>
              <a:rPr lang="en-GB" sz="1600" noProof="0" dirty="0">
                <a:solidFill>
                  <a:schemeClr val="tx1"/>
                </a:solidFill>
              </a:rPr>
              <a:t>   |   </a:t>
            </a:r>
            <a:r>
              <a:rPr lang="en-GB" sz="1600" noProof="0" dirty="0" err="1">
                <a:solidFill>
                  <a:schemeClr val="tx1"/>
                </a:solidFill>
              </a:rPr>
              <a:t>www.differ.nl</a:t>
            </a:r>
            <a:r>
              <a:rPr lang="en-GB" sz="1600" noProof="0" dirty="0">
                <a:solidFill>
                  <a:schemeClr val="tx1"/>
                </a:solidFill>
              </a:rPr>
              <a:t> </a:t>
            </a:r>
          </a:p>
        </p:txBody>
      </p:sp>
      <p:sp>
        <p:nvSpPr>
          <p:cNvPr id="19" name="Tijdelijke aanduiding voor afbeelding 18">
            <a:extLst>
              <a:ext uri="{FF2B5EF4-FFF2-40B4-BE49-F238E27FC236}">
                <a16:creationId xmlns:a16="http://schemas.microsoft.com/office/drawing/2014/main" id="{5D66D3FE-BFC2-43D3-989D-D0BAB3FBA2D9}"/>
              </a:ext>
            </a:extLst>
          </p:cNvPr>
          <p:cNvSpPr>
            <a:spLocks noGrp="1"/>
          </p:cNvSpPr>
          <p:nvPr>
            <p:ph type="pic" sz="quarter" idx="20" hasCustomPrompt="1"/>
          </p:nvPr>
        </p:nvSpPr>
        <p:spPr>
          <a:xfrm>
            <a:off x="4695141" y="1771048"/>
            <a:ext cx="1243012" cy="1243012"/>
          </a:xfrm>
          <a:prstGeom prst="ellipse">
            <a:avLst/>
          </a:prstGeom>
          <a:noFill/>
        </p:spPr>
        <p:txBody>
          <a:bodyPr bIns="612000" anchor="ctr">
            <a:noAutofit/>
          </a:bodyPr>
          <a:lstStyle>
            <a:lvl1pPr algn="ctr">
              <a:defRPr sz="1000"/>
            </a:lvl1pPr>
          </a:lstStyle>
          <a:p>
            <a:r>
              <a:rPr lang="en-GB" noProof="0" dirty="0"/>
              <a:t>Click to add</a:t>
            </a:r>
            <a:br>
              <a:rPr lang="en-GB" noProof="0" dirty="0"/>
            </a:br>
            <a:r>
              <a:rPr lang="en-GB" noProof="0" dirty="0"/>
              <a:t>portrait</a:t>
            </a:r>
          </a:p>
        </p:txBody>
      </p:sp>
      <p:sp>
        <p:nvSpPr>
          <p:cNvPr id="20" name="Tekstvak 19">
            <a:extLst>
              <a:ext uri="{FF2B5EF4-FFF2-40B4-BE49-F238E27FC236}">
                <a16:creationId xmlns:a16="http://schemas.microsoft.com/office/drawing/2014/main" id="{48600F9E-390C-4B33-90FB-553A50B6A3DF}"/>
              </a:ext>
            </a:extLst>
          </p:cNvPr>
          <p:cNvSpPr txBox="1"/>
          <p:nvPr userDrawn="1"/>
        </p:nvSpPr>
        <p:spPr>
          <a:xfrm>
            <a:off x="-2413987" y="2936468"/>
            <a:ext cx="2003434" cy="954107"/>
          </a:xfrm>
          <a:prstGeom prst="rect">
            <a:avLst/>
          </a:prstGeom>
          <a:noFill/>
        </p:spPr>
        <p:txBody>
          <a:bodyPr wrap="none" rtlCol="0">
            <a:spAutoFit/>
          </a:bodyPr>
          <a:lstStyle/>
          <a:p>
            <a:pPr algn="r"/>
            <a:r>
              <a:rPr lang="nl-NL" sz="1400" b="1" dirty="0">
                <a:solidFill>
                  <a:schemeClr val="bg2"/>
                </a:solidFill>
              </a:rPr>
              <a:t>No LinkedIn</a:t>
            </a:r>
            <a:br>
              <a:rPr lang="nl-NL" sz="1400" b="1" dirty="0">
                <a:solidFill>
                  <a:schemeClr val="bg2"/>
                </a:solidFill>
              </a:rPr>
            </a:br>
            <a:r>
              <a:rPr lang="nl-NL" sz="1400" b="1" dirty="0" err="1">
                <a:solidFill>
                  <a:schemeClr val="bg2"/>
                </a:solidFill>
              </a:rPr>
              <a:t>and</a:t>
            </a:r>
            <a:r>
              <a:rPr lang="nl-NL" sz="1400" b="1" dirty="0">
                <a:solidFill>
                  <a:schemeClr val="bg2"/>
                </a:solidFill>
              </a:rPr>
              <a:t>/or Twitter account?</a:t>
            </a:r>
          </a:p>
          <a:p>
            <a:pPr algn="r"/>
            <a:r>
              <a:rPr lang="nl-NL" sz="1400" dirty="0">
                <a:solidFill>
                  <a:schemeClr val="bg2"/>
                </a:solidFill>
              </a:rPr>
              <a:t>Just select the icon </a:t>
            </a:r>
            <a:r>
              <a:rPr lang="nl-NL" sz="1400" dirty="0" err="1">
                <a:solidFill>
                  <a:schemeClr val="bg2"/>
                </a:solidFill>
              </a:rPr>
              <a:t>and</a:t>
            </a:r>
            <a:br>
              <a:rPr lang="nl-NL" sz="1400" dirty="0">
                <a:solidFill>
                  <a:schemeClr val="bg2"/>
                </a:solidFill>
              </a:rPr>
            </a:br>
            <a:r>
              <a:rPr lang="nl-NL" sz="1400" dirty="0">
                <a:solidFill>
                  <a:schemeClr val="bg2"/>
                </a:solidFill>
              </a:rPr>
              <a:t>delete the icon.</a:t>
            </a:r>
          </a:p>
        </p:txBody>
      </p:sp>
      <p:sp>
        <p:nvSpPr>
          <p:cNvPr id="21" name="Gelijkbenige driehoek 20">
            <a:extLst>
              <a:ext uri="{FF2B5EF4-FFF2-40B4-BE49-F238E27FC236}">
                <a16:creationId xmlns:a16="http://schemas.microsoft.com/office/drawing/2014/main" id="{826FE8B4-A708-46EF-8A0B-48767A054ABD}"/>
              </a:ext>
            </a:extLst>
          </p:cNvPr>
          <p:cNvSpPr/>
          <p:nvPr userDrawn="1"/>
        </p:nvSpPr>
        <p:spPr>
          <a:xfrm rot="5400000" flipH="1">
            <a:off x="-343163" y="3037170"/>
            <a:ext cx="217170" cy="18721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Tijdelijke aanduiding voor datum 3">
            <a:extLst>
              <a:ext uri="{FF2B5EF4-FFF2-40B4-BE49-F238E27FC236}">
                <a16:creationId xmlns:a16="http://schemas.microsoft.com/office/drawing/2014/main" id="{CE6A7AFC-0BFF-4326-92F2-FBD304D78617}"/>
              </a:ext>
            </a:extLst>
          </p:cNvPr>
          <p:cNvSpPr>
            <a:spLocks noGrp="1"/>
          </p:cNvSpPr>
          <p:nvPr>
            <p:ph type="dt" sz="half" idx="2"/>
          </p:nvPr>
        </p:nvSpPr>
        <p:spPr>
          <a:xfrm>
            <a:off x="1146563" y="6318000"/>
            <a:ext cx="1747752"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fld id="{655986B0-CCA0-6143-9EBF-75998E62D16E}" type="datetime4">
              <a:rPr lang="en-US" smtClean="0"/>
              <a:t>June 21, 2021</a:t>
            </a:fld>
            <a:endParaRPr lang="nl-NL" dirty="0"/>
          </a:p>
        </p:txBody>
      </p:sp>
      <p:sp>
        <p:nvSpPr>
          <p:cNvPr id="22" name="Tijdelijke aanduiding voor voettekst 4">
            <a:extLst>
              <a:ext uri="{FF2B5EF4-FFF2-40B4-BE49-F238E27FC236}">
                <a16:creationId xmlns:a16="http://schemas.microsoft.com/office/drawing/2014/main" id="{ADC7F66D-F36F-492D-A05F-5609FEEA07CC}"/>
              </a:ext>
            </a:extLst>
          </p:cNvPr>
          <p:cNvSpPr>
            <a:spLocks noGrp="1"/>
          </p:cNvSpPr>
          <p:nvPr>
            <p:ph type="ftr" sz="quarter" idx="3"/>
          </p:nvPr>
        </p:nvSpPr>
        <p:spPr>
          <a:xfrm>
            <a:off x="1146563" y="6073200"/>
            <a:ext cx="4761185"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r>
              <a:rPr lang="nl-NL"/>
              <a:t>C. Bouvy |  BSc Thesis Defense</a:t>
            </a:r>
            <a:endParaRPr lang="nl-NL" dirty="0"/>
          </a:p>
        </p:txBody>
      </p:sp>
      <p:sp>
        <p:nvSpPr>
          <p:cNvPr id="25" name="Tijdelijke aanduiding voor dianummer 5">
            <a:extLst>
              <a:ext uri="{FF2B5EF4-FFF2-40B4-BE49-F238E27FC236}">
                <a16:creationId xmlns:a16="http://schemas.microsoft.com/office/drawing/2014/main" id="{0C3E6948-16A7-49BA-8907-5297DAB67B8B}"/>
              </a:ext>
            </a:extLst>
          </p:cNvPr>
          <p:cNvSpPr>
            <a:spLocks noGrp="1"/>
          </p:cNvSpPr>
          <p:nvPr>
            <p:ph type="sldNum" sz="quarter" idx="4"/>
          </p:nvPr>
        </p:nvSpPr>
        <p:spPr>
          <a:xfrm>
            <a:off x="10800609" y="6073200"/>
            <a:ext cx="787803" cy="365125"/>
          </a:xfrm>
          <a:prstGeom prst="rect">
            <a:avLst/>
          </a:prstGeom>
        </p:spPr>
        <p:txBody>
          <a:bodyPr vert="horz" lIns="91440" tIns="45720" rIns="91440" bIns="45720" rtlCol="0" anchor="ctr"/>
          <a:lstStyle>
            <a:lvl1pPr algn="r">
              <a:defRPr sz="1100">
                <a:solidFill>
                  <a:schemeClr val="tx2">
                    <a:lumMod val="40000"/>
                    <a:lumOff val="60000"/>
                  </a:schemeClr>
                </a:solidFill>
              </a:defRPr>
            </a:lvl1pPr>
          </a:lstStyle>
          <a:p>
            <a:fld id="{CF26CF14-CA55-4C05-9804-096C821AFF5B}" type="slidenum">
              <a:rPr lang="nl-NL" smtClean="0"/>
              <a:pPr/>
              <a:t>‹#›</a:t>
            </a:fld>
            <a:endParaRPr lang="nl-NL" dirty="0"/>
          </a:p>
        </p:txBody>
      </p:sp>
    </p:spTree>
    <p:extLst>
      <p:ext uri="{BB962C8B-B14F-4D97-AF65-F5344CB8AC3E}">
        <p14:creationId xmlns:p14="http://schemas.microsoft.com/office/powerpoint/2010/main" val="551276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Custom image">
    <p:spTree>
      <p:nvGrpSpPr>
        <p:cNvPr id="1" name=""/>
        <p:cNvGrpSpPr/>
        <p:nvPr/>
      </p:nvGrpSpPr>
      <p:grpSpPr>
        <a:xfrm>
          <a:off x="0" y="0"/>
          <a:ext cx="0" cy="0"/>
          <a:chOff x="0" y="0"/>
          <a:chExt cx="0" cy="0"/>
        </a:xfrm>
      </p:grpSpPr>
      <p:pic>
        <p:nvPicPr>
          <p:cNvPr id="14" name="Afbeelding 13" descr="Afbeelding met vrouw, natuur&#10;&#10;Automatisch gegenereerde beschrijving">
            <a:extLst>
              <a:ext uri="{FF2B5EF4-FFF2-40B4-BE49-F238E27FC236}">
                <a16:creationId xmlns:a16="http://schemas.microsoft.com/office/drawing/2014/main" id="{D24B0FD2-50B1-4E9E-B581-60D0B43C082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1163" t="1" r="19211" b="573"/>
          <a:stretch/>
        </p:blipFill>
        <p:spPr>
          <a:xfrm>
            <a:off x="0" y="1"/>
            <a:ext cx="7442480" cy="6857997"/>
          </a:xfrm>
          <a:prstGeom prst="rect">
            <a:avLst/>
          </a:prstGeom>
        </p:spPr>
      </p:pic>
      <p:sp>
        <p:nvSpPr>
          <p:cNvPr id="13" name="Tijdelijke aanduiding voor afbeelding 13">
            <a:extLst>
              <a:ext uri="{FF2B5EF4-FFF2-40B4-BE49-F238E27FC236}">
                <a16:creationId xmlns:a16="http://schemas.microsoft.com/office/drawing/2014/main" id="{8348C8AD-30F2-4959-B764-735D70C0CE02}"/>
              </a:ext>
            </a:extLst>
          </p:cNvPr>
          <p:cNvSpPr>
            <a:spLocks noGrp="1"/>
          </p:cNvSpPr>
          <p:nvPr>
            <p:ph type="pic" sz="quarter" idx="13" hasCustomPrompt="1"/>
          </p:nvPr>
        </p:nvSpPr>
        <p:spPr>
          <a:xfrm>
            <a:off x="7442480" y="2"/>
            <a:ext cx="4748475" cy="6857996"/>
          </a:xfrm>
          <a:solidFill>
            <a:schemeClr val="accent6">
              <a:lumMod val="40000"/>
              <a:lumOff val="60000"/>
            </a:schemeClr>
          </a:solidFill>
        </p:spPr>
        <p:txBody>
          <a:bodyPr bIns="972000" anchor="ctr"/>
          <a:lstStyle>
            <a:lvl1pPr algn="ctr">
              <a:defRPr/>
            </a:lvl1pPr>
          </a:lstStyle>
          <a:p>
            <a:r>
              <a:rPr lang="nl-NL" dirty="0"/>
              <a:t>Click icon </a:t>
            </a:r>
            <a:r>
              <a:rPr lang="nl-NL" dirty="0" err="1"/>
              <a:t>to</a:t>
            </a:r>
            <a:r>
              <a:rPr lang="nl-NL" dirty="0"/>
              <a:t> </a:t>
            </a:r>
            <a:r>
              <a:rPr lang="nl-NL" dirty="0" err="1"/>
              <a:t>add</a:t>
            </a:r>
            <a:r>
              <a:rPr lang="nl-NL" dirty="0"/>
              <a:t> image</a:t>
            </a:r>
          </a:p>
        </p:txBody>
      </p:sp>
      <p:sp>
        <p:nvSpPr>
          <p:cNvPr id="2" name="Titel 1">
            <a:extLst>
              <a:ext uri="{FF2B5EF4-FFF2-40B4-BE49-F238E27FC236}">
                <a16:creationId xmlns:a16="http://schemas.microsoft.com/office/drawing/2014/main" id="{EE28AED6-AB27-4CD6-9A3E-9E8C200584D6}"/>
              </a:ext>
            </a:extLst>
          </p:cNvPr>
          <p:cNvSpPr>
            <a:spLocks noGrp="1"/>
          </p:cNvSpPr>
          <p:nvPr>
            <p:ph type="ctrTitle" hasCustomPrompt="1"/>
          </p:nvPr>
        </p:nvSpPr>
        <p:spPr>
          <a:xfrm>
            <a:off x="357221" y="824654"/>
            <a:ext cx="6955200" cy="1410070"/>
          </a:xfrm>
          <a:prstGeom prst="rect">
            <a:avLst/>
          </a:prstGeom>
        </p:spPr>
        <p:txBody>
          <a:bodyPr bIns="0" anchor="t">
            <a:normAutofit/>
          </a:bodyPr>
          <a:lstStyle>
            <a:lvl1pPr algn="l">
              <a:defRPr sz="4200">
                <a:solidFill>
                  <a:schemeClr val="bg1"/>
                </a:solidFill>
              </a:defRPr>
            </a:lvl1pPr>
          </a:lstStyle>
          <a:p>
            <a:r>
              <a:rPr lang="en-GB" noProof="0" dirty="0"/>
              <a:t>Click to edit title style</a:t>
            </a:r>
          </a:p>
        </p:txBody>
      </p:sp>
      <p:sp>
        <p:nvSpPr>
          <p:cNvPr id="3" name="Ondertitel 2">
            <a:extLst>
              <a:ext uri="{FF2B5EF4-FFF2-40B4-BE49-F238E27FC236}">
                <a16:creationId xmlns:a16="http://schemas.microsoft.com/office/drawing/2014/main" id="{212D422B-081F-4C4B-8A3F-40615718DBCF}"/>
              </a:ext>
            </a:extLst>
          </p:cNvPr>
          <p:cNvSpPr>
            <a:spLocks noGrp="1"/>
          </p:cNvSpPr>
          <p:nvPr>
            <p:ph type="subTitle" idx="1" hasCustomPrompt="1"/>
          </p:nvPr>
        </p:nvSpPr>
        <p:spPr>
          <a:xfrm>
            <a:off x="357221" y="2314631"/>
            <a:ext cx="6955200" cy="1063093"/>
          </a:xfrm>
        </p:spPr>
        <p:txBody>
          <a:bodyPr lIns="90000">
            <a:normAutofit/>
          </a:bodyPr>
          <a:lstStyle>
            <a:lvl1pPr marL="0" indent="0" algn="l">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Click to edit subtitle style</a:t>
            </a:r>
          </a:p>
        </p:txBody>
      </p:sp>
      <p:sp>
        <p:nvSpPr>
          <p:cNvPr id="16" name="Tijdelijke aanduiding voor afbeelding 15">
            <a:extLst>
              <a:ext uri="{FF2B5EF4-FFF2-40B4-BE49-F238E27FC236}">
                <a16:creationId xmlns:a16="http://schemas.microsoft.com/office/drawing/2014/main" id="{3193C12A-70D9-45BF-8613-5D1F7A788ADF}"/>
              </a:ext>
            </a:extLst>
          </p:cNvPr>
          <p:cNvSpPr>
            <a:spLocks noGrp="1"/>
          </p:cNvSpPr>
          <p:nvPr>
            <p:ph type="pic" sz="quarter" idx="14"/>
          </p:nvPr>
        </p:nvSpPr>
        <p:spPr>
          <a:xfrm>
            <a:off x="7005124" y="2991643"/>
            <a:ext cx="874713" cy="874713"/>
          </a:xfrm>
          <a:prstGeom prst="ellipse">
            <a:avLst/>
          </a:prstGeom>
          <a:blipFill dpi="0" rotWithShape="1">
            <a:blip r:embed="rId3">
              <a:extLst>
                <a:ext uri="{28A0092B-C50C-407E-A947-70E740481C1C}">
                  <a14:useLocalDpi xmlns:a14="http://schemas.microsoft.com/office/drawing/2010/main" val="0"/>
                </a:ext>
              </a:extLst>
            </a:blip>
            <a:srcRect/>
            <a:stretch>
              <a:fillRect l="-1034" t="-1034" r="-1034" b="-1034"/>
            </a:stretch>
          </a:blipFill>
        </p:spPr>
        <p:txBody>
          <a:bodyPr>
            <a:normAutofit/>
          </a:bodyPr>
          <a:lstStyle>
            <a:lvl1pPr>
              <a:defRPr sz="100">
                <a:solidFill>
                  <a:schemeClr val="accent4"/>
                </a:solidFill>
              </a:defRPr>
            </a:lvl1pPr>
          </a:lstStyle>
          <a:p>
            <a:r>
              <a:rPr lang="nl-NL"/>
              <a:t>Klik op het pictogram als u een afbeelding wilt toevoegen</a:t>
            </a:r>
            <a:endParaRPr lang="nl-NL" dirty="0"/>
          </a:p>
        </p:txBody>
      </p:sp>
      <p:sp>
        <p:nvSpPr>
          <p:cNvPr id="17" name="Tijdelijke aanduiding voor tekst 7">
            <a:extLst>
              <a:ext uri="{FF2B5EF4-FFF2-40B4-BE49-F238E27FC236}">
                <a16:creationId xmlns:a16="http://schemas.microsoft.com/office/drawing/2014/main" id="{C42F8C46-8E51-4D21-9D5D-2B7BD969289A}"/>
              </a:ext>
            </a:extLst>
          </p:cNvPr>
          <p:cNvSpPr>
            <a:spLocks noGrp="1"/>
          </p:cNvSpPr>
          <p:nvPr>
            <p:ph type="body" sz="quarter" idx="15" hasCustomPrompt="1"/>
          </p:nvPr>
        </p:nvSpPr>
        <p:spPr>
          <a:xfrm>
            <a:off x="357221" y="4230432"/>
            <a:ext cx="6955200" cy="365125"/>
          </a:xfrm>
        </p:spPr>
        <p:txBody>
          <a:bodyPr vert="horz" lIns="91440" tIns="45720" rIns="0" bIns="45720" rtlCol="0" anchor="ctr">
            <a:noAutofit/>
          </a:bodyPr>
          <a:lstStyle>
            <a:lvl1pPr>
              <a:lnSpc>
                <a:spcPct val="100000"/>
              </a:lnSpc>
              <a:defRPr lang="nl-NL" sz="2200" spc="-40" baseline="0" dirty="0">
                <a:solidFill>
                  <a:schemeClr val="bg1"/>
                </a:solidFill>
              </a:defRPr>
            </a:lvl1pPr>
          </a:lstStyle>
          <a:p>
            <a:pPr lvl="0"/>
            <a:r>
              <a:rPr lang="en-US" noProof="0" dirty="0"/>
              <a:t>Click to edit author/presenter + congress/event name</a:t>
            </a:r>
            <a:endParaRPr lang="en-GB" noProof="0" dirty="0"/>
          </a:p>
        </p:txBody>
      </p:sp>
      <p:sp>
        <p:nvSpPr>
          <p:cNvPr id="7" name="Tekstvak 6">
            <a:extLst>
              <a:ext uri="{FF2B5EF4-FFF2-40B4-BE49-F238E27FC236}">
                <a16:creationId xmlns:a16="http://schemas.microsoft.com/office/drawing/2014/main" id="{573C954B-EDA7-46C1-8124-37023E7C4094}"/>
              </a:ext>
            </a:extLst>
          </p:cNvPr>
          <p:cNvSpPr txBox="1"/>
          <p:nvPr userDrawn="1"/>
        </p:nvSpPr>
        <p:spPr>
          <a:xfrm>
            <a:off x="12520337" y="2091690"/>
            <a:ext cx="2535951" cy="738664"/>
          </a:xfrm>
          <a:prstGeom prst="rect">
            <a:avLst/>
          </a:prstGeom>
          <a:noFill/>
        </p:spPr>
        <p:txBody>
          <a:bodyPr wrap="none" rtlCol="0">
            <a:spAutoFit/>
          </a:bodyPr>
          <a:lstStyle/>
          <a:p>
            <a:r>
              <a:rPr lang="en-US" sz="1400" noProof="0" dirty="0">
                <a:solidFill>
                  <a:schemeClr val="bg2"/>
                </a:solidFill>
              </a:rPr>
              <a:t>After replacing a new image:</a:t>
            </a:r>
            <a:br>
              <a:rPr lang="en-US" sz="1400" noProof="0" dirty="0">
                <a:solidFill>
                  <a:schemeClr val="bg2"/>
                </a:solidFill>
              </a:rPr>
            </a:br>
            <a:r>
              <a:rPr lang="en-US" sz="1400" noProof="0" dirty="0">
                <a:solidFill>
                  <a:schemeClr val="bg2"/>
                </a:solidFill>
              </a:rPr>
              <a:t>make sure to arrange the image</a:t>
            </a:r>
            <a:br>
              <a:rPr lang="en-US" sz="1400" noProof="0" dirty="0">
                <a:solidFill>
                  <a:schemeClr val="bg2"/>
                </a:solidFill>
              </a:rPr>
            </a:br>
            <a:r>
              <a:rPr lang="en-US" sz="1400" noProof="0" dirty="0">
                <a:solidFill>
                  <a:schemeClr val="bg2"/>
                </a:solidFill>
              </a:rPr>
              <a:t>to the background</a:t>
            </a:r>
            <a:endParaRPr lang="en-GB" sz="1400" noProof="0" dirty="0">
              <a:solidFill>
                <a:schemeClr val="bg2"/>
              </a:solidFill>
            </a:endParaRPr>
          </a:p>
        </p:txBody>
      </p:sp>
      <p:sp>
        <p:nvSpPr>
          <p:cNvPr id="8" name="Gelijkbenige driehoek 7">
            <a:extLst>
              <a:ext uri="{FF2B5EF4-FFF2-40B4-BE49-F238E27FC236}">
                <a16:creationId xmlns:a16="http://schemas.microsoft.com/office/drawing/2014/main" id="{F644F6F0-F868-4D96-BF15-2A9A62232E43}"/>
              </a:ext>
            </a:extLst>
          </p:cNvPr>
          <p:cNvSpPr/>
          <p:nvPr userDrawn="1"/>
        </p:nvSpPr>
        <p:spPr>
          <a:xfrm rot="16200000">
            <a:off x="12306037" y="2192392"/>
            <a:ext cx="217170" cy="18721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Tekstvak 17">
            <a:extLst>
              <a:ext uri="{FF2B5EF4-FFF2-40B4-BE49-F238E27FC236}">
                <a16:creationId xmlns:a16="http://schemas.microsoft.com/office/drawing/2014/main" id="{61A12CD1-BB55-41C1-88B2-DD14F67E56B8}"/>
              </a:ext>
            </a:extLst>
          </p:cNvPr>
          <p:cNvSpPr txBox="1"/>
          <p:nvPr userDrawn="1"/>
        </p:nvSpPr>
        <p:spPr>
          <a:xfrm>
            <a:off x="12520337" y="3268980"/>
            <a:ext cx="1939955" cy="523220"/>
          </a:xfrm>
          <a:prstGeom prst="rect">
            <a:avLst/>
          </a:prstGeom>
          <a:noFill/>
        </p:spPr>
        <p:txBody>
          <a:bodyPr wrap="none" rtlCol="0">
            <a:spAutoFit/>
          </a:bodyPr>
          <a:lstStyle/>
          <a:p>
            <a:r>
              <a:rPr lang="en-GB" sz="1400" noProof="0" dirty="0">
                <a:solidFill>
                  <a:schemeClr val="bg2"/>
                </a:solidFill>
              </a:rPr>
              <a:t>Don’t add an image,</a:t>
            </a:r>
            <a:br>
              <a:rPr lang="en-GB" sz="1400" noProof="0" dirty="0">
                <a:solidFill>
                  <a:schemeClr val="bg2"/>
                </a:solidFill>
              </a:rPr>
            </a:br>
            <a:r>
              <a:rPr lang="en-GB" sz="1400" noProof="0" dirty="0">
                <a:solidFill>
                  <a:schemeClr val="bg2"/>
                </a:solidFill>
              </a:rPr>
              <a:t>in the circle placeholder</a:t>
            </a:r>
          </a:p>
        </p:txBody>
      </p:sp>
      <p:sp>
        <p:nvSpPr>
          <p:cNvPr id="20" name="Gelijkbenige driehoek 19">
            <a:extLst>
              <a:ext uri="{FF2B5EF4-FFF2-40B4-BE49-F238E27FC236}">
                <a16:creationId xmlns:a16="http://schemas.microsoft.com/office/drawing/2014/main" id="{C313B7F9-D3D7-4F9D-8883-C8DA1FE9DA02}"/>
              </a:ext>
            </a:extLst>
          </p:cNvPr>
          <p:cNvSpPr/>
          <p:nvPr userDrawn="1"/>
        </p:nvSpPr>
        <p:spPr>
          <a:xfrm rot="16200000">
            <a:off x="12306037" y="3369682"/>
            <a:ext cx="217170" cy="18721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5" name="Afbeelding 14">
            <a:extLst>
              <a:ext uri="{FF2B5EF4-FFF2-40B4-BE49-F238E27FC236}">
                <a16:creationId xmlns:a16="http://schemas.microsoft.com/office/drawing/2014/main" id="{D348F064-CFEC-45FC-8150-01B695E81D2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765691" y="5862229"/>
            <a:ext cx="400070" cy="648000"/>
          </a:xfrm>
          <a:prstGeom prst="rect">
            <a:avLst/>
          </a:prstGeom>
        </p:spPr>
      </p:pic>
      <p:pic>
        <p:nvPicPr>
          <p:cNvPr id="23" name="Afbeelding 22">
            <a:extLst>
              <a:ext uri="{FF2B5EF4-FFF2-40B4-BE49-F238E27FC236}">
                <a16:creationId xmlns:a16="http://schemas.microsoft.com/office/drawing/2014/main" id="{510A7D72-80B0-491B-BC56-6C96FFA593B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09009" y="5813031"/>
            <a:ext cx="2857924" cy="712800"/>
          </a:xfrm>
          <a:prstGeom prst="rect">
            <a:avLst/>
          </a:prstGeom>
        </p:spPr>
      </p:pic>
    </p:spTree>
    <p:extLst>
      <p:ext uri="{BB962C8B-B14F-4D97-AF65-F5344CB8AC3E}">
        <p14:creationId xmlns:p14="http://schemas.microsoft.com/office/powerpoint/2010/main" val="3556373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act slide - double team">
    <p:spTree>
      <p:nvGrpSpPr>
        <p:cNvPr id="1" name=""/>
        <p:cNvGrpSpPr/>
        <p:nvPr/>
      </p:nvGrpSpPr>
      <p:grpSpPr>
        <a:xfrm>
          <a:off x="0" y="0"/>
          <a:ext cx="0" cy="0"/>
          <a:chOff x="0" y="0"/>
          <a:chExt cx="0" cy="0"/>
        </a:xfrm>
      </p:grpSpPr>
      <p:sp>
        <p:nvSpPr>
          <p:cNvPr id="7" name="Tekstvak 6">
            <a:extLst>
              <a:ext uri="{FF2B5EF4-FFF2-40B4-BE49-F238E27FC236}">
                <a16:creationId xmlns:a16="http://schemas.microsoft.com/office/drawing/2014/main" id="{78E4DE6E-9449-41AE-952D-686BA328C49E}"/>
              </a:ext>
            </a:extLst>
          </p:cNvPr>
          <p:cNvSpPr txBox="1"/>
          <p:nvPr userDrawn="1"/>
        </p:nvSpPr>
        <p:spPr>
          <a:xfrm>
            <a:off x="360000" y="76813"/>
            <a:ext cx="5736000" cy="1130400"/>
          </a:xfrm>
          <a:prstGeom prst="rect">
            <a:avLst/>
          </a:prstGeom>
        </p:spPr>
        <p:txBody>
          <a:bodyPr vert="horz" lIns="91440" tIns="45720" rIns="91440" bIns="45720" rtlCol="0" anchor="b">
            <a:normAutofit/>
          </a:bodyPr>
          <a:lstStyle>
            <a:lvl1pPr>
              <a:lnSpc>
                <a:spcPct val="90000"/>
              </a:lnSpc>
              <a:spcBef>
                <a:spcPct val="0"/>
              </a:spcBef>
              <a:buNone/>
              <a:defRPr sz="3000" b="1">
                <a:solidFill>
                  <a:schemeClr val="tx2"/>
                </a:solidFill>
                <a:latin typeface="+mj-lt"/>
                <a:ea typeface="+mj-ea"/>
                <a:cs typeface="+mj-cs"/>
              </a:defRPr>
            </a:lvl1pPr>
          </a:lstStyle>
          <a:p>
            <a:pPr lvl="0"/>
            <a:r>
              <a:rPr lang="nl-NL" sz="2700" dirty="0">
                <a:solidFill>
                  <a:schemeClr val="tx2"/>
                </a:solidFill>
              </a:rPr>
              <a:t>Contact</a:t>
            </a:r>
          </a:p>
        </p:txBody>
      </p:sp>
      <p:sp>
        <p:nvSpPr>
          <p:cNvPr id="10" name="Tijdelijke aanduiding voor tekst 9">
            <a:extLst>
              <a:ext uri="{FF2B5EF4-FFF2-40B4-BE49-F238E27FC236}">
                <a16:creationId xmlns:a16="http://schemas.microsoft.com/office/drawing/2014/main" id="{01384729-1BED-47BF-AF7D-AD8987DED5ED}"/>
              </a:ext>
            </a:extLst>
          </p:cNvPr>
          <p:cNvSpPr>
            <a:spLocks noGrp="1"/>
          </p:cNvSpPr>
          <p:nvPr>
            <p:ph type="body" sz="quarter" idx="14" hasCustomPrompt="1"/>
          </p:nvPr>
        </p:nvSpPr>
        <p:spPr>
          <a:xfrm>
            <a:off x="1164495" y="1771836"/>
            <a:ext cx="3333750" cy="204788"/>
          </a:xfrm>
        </p:spPr>
        <p:txBody>
          <a:bodyPr>
            <a:noAutofit/>
          </a:bodyPr>
          <a:lstStyle>
            <a:lvl1pPr>
              <a:defRPr sz="1600" b="1"/>
            </a:lvl1pPr>
          </a:lstStyle>
          <a:p>
            <a:pPr lvl="0"/>
            <a:r>
              <a:rPr lang="en-GB" noProof="0"/>
              <a:t>Name</a:t>
            </a:r>
          </a:p>
        </p:txBody>
      </p:sp>
      <p:sp>
        <p:nvSpPr>
          <p:cNvPr id="11" name="Tijdelijke aanduiding voor tekst 9">
            <a:extLst>
              <a:ext uri="{FF2B5EF4-FFF2-40B4-BE49-F238E27FC236}">
                <a16:creationId xmlns:a16="http://schemas.microsoft.com/office/drawing/2014/main" id="{776F4613-38AE-49BF-9B9B-E10EBC79FFC2}"/>
              </a:ext>
            </a:extLst>
          </p:cNvPr>
          <p:cNvSpPr>
            <a:spLocks noGrp="1"/>
          </p:cNvSpPr>
          <p:nvPr>
            <p:ph type="body" sz="quarter" idx="15" hasCustomPrompt="1"/>
          </p:nvPr>
        </p:nvSpPr>
        <p:spPr>
          <a:xfrm>
            <a:off x="1164495" y="2044858"/>
            <a:ext cx="3333750" cy="204788"/>
          </a:xfrm>
        </p:spPr>
        <p:txBody>
          <a:bodyPr>
            <a:noAutofit/>
          </a:bodyPr>
          <a:lstStyle>
            <a:lvl1pPr>
              <a:defRPr sz="1600" b="0"/>
            </a:lvl1pPr>
          </a:lstStyle>
          <a:p>
            <a:pPr lvl="0"/>
            <a:r>
              <a:rPr lang="en-GB" noProof="0" dirty="0"/>
              <a:t>Position/title</a:t>
            </a:r>
          </a:p>
        </p:txBody>
      </p:sp>
      <p:sp>
        <p:nvSpPr>
          <p:cNvPr id="12" name="Tijdelijke aanduiding voor tekst 9">
            <a:extLst>
              <a:ext uri="{FF2B5EF4-FFF2-40B4-BE49-F238E27FC236}">
                <a16:creationId xmlns:a16="http://schemas.microsoft.com/office/drawing/2014/main" id="{E7B90223-530A-4AD1-8ED6-253465155A33}"/>
              </a:ext>
            </a:extLst>
          </p:cNvPr>
          <p:cNvSpPr>
            <a:spLocks noGrp="1"/>
          </p:cNvSpPr>
          <p:nvPr>
            <p:ph type="body" sz="quarter" idx="16" hasCustomPrompt="1"/>
          </p:nvPr>
        </p:nvSpPr>
        <p:spPr>
          <a:xfrm>
            <a:off x="1164495" y="2317744"/>
            <a:ext cx="3333750" cy="204788"/>
          </a:xfrm>
        </p:spPr>
        <p:txBody>
          <a:bodyPr>
            <a:noAutofit/>
          </a:bodyPr>
          <a:lstStyle>
            <a:lvl1pPr>
              <a:defRPr sz="1600" b="0"/>
            </a:lvl1pPr>
          </a:lstStyle>
          <a:p>
            <a:pPr lvl="0"/>
            <a:r>
              <a:rPr lang="en-GB" noProof="0"/>
              <a:t>Phone number</a:t>
            </a:r>
          </a:p>
        </p:txBody>
      </p:sp>
      <p:sp>
        <p:nvSpPr>
          <p:cNvPr id="13" name="Tijdelijke aanduiding voor tekst 9">
            <a:extLst>
              <a:ext uri="{FF2B5EF4-FFF2-40B4-BE49-F238E27FC236}">
                <a16:creationId xmlns:a16="http://schemas.microsoft.com/office/drawing/2014/main" id="{89610FB0-700D-4488-9A59-6E878A9CE89B}"/>
              </a:ext>
            </a:extLst>
          </p:cNvPr>
          <p:cNvSpPr>
            <a:spLocks noGrp="1"/>
          </p:cNvSpPr>
          <p:nvPr>
            <p:ph type="body" sz="quarter" idx="17" hasCustomPrompt="1"/>
          </p:nvPr>
        </p:nvSpPr>
        <p:spPr>
          <a:xfrm>
            <a:off x="1164495" y="2590630"/>
            <a:ext cx="3333750" cy="204788"/>
          </a:xfrm>
        </p:spPr>
        <p:txBody>
          <a:bodyPr>
            <a:noAutofit/>
          </a:bodyPr>
          <a:lstStyle>
            <a:lvl1pPr>
              <a:defRPr sz="1600" b="0"/>
            </a:lvl1pPr>
          </a:lstStyle>
          <a:p>
            <a:pPr lvl="0"/>
            <a:r>
              <a:rPr lang="en-GB" noProof="0"/>
              <a:t>E-mail address</a:t>
            </a:r>
          </a:p>
        </p:txBody>
      </p:sp>
      <p:sp>
        <p:nvSpPr>
          <p:cNvPr id="15" name="Tijdelijke aanduiding voor afbeelding 14">
            <a:extLst>
              <a:ext uri="{FF2B5EF4-FFF2-40B4-BE49-F238E27FC236}">
                <a16:creationId xmlns:a16="http://schemas.microsoft.com/office/drawing/2014/main" id="{CD254B0F-B54E-453F-8C75-BA33B5874226}"/>
              </a:ext>
            </a:extLst>
          </p:cNvPr>
          <p:cNvSpPr>
            <a:spLocks noGrp="1"/>
          </p:cNvSpPr>
          <p:nvPr>
            <p:ph type="pic" sz="quarter" idx="18"/>
          </p:nvPr>
        </p:nvSpPr>
        <p:spPr>
          <a:xfrm>
            <a:off x="1170259" y="2944444"/>
            <a:ext cx="333375" cy="333375"/>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txBody>
          <a:bodyPr>
            <a:normAutofit/>
          </a:bodyPr>
          <a:lstStyle>
            <a:lvl1pPr>
              <a:defRPr sz="100">
                <a:solidFill>
                  <a:schemeClr val="bg1"/>
                </a:solidFill>
              </a:defRPr>
            </a:lvl1pPr>
          </a:lstStyle>
          <a:p>
            <a:r>
              <a:rPr lang="nl-NL" noProof="0"/>
              <a:t>Klik op het pictogram als u een afbeelding wilt toevoegen</a:t>
            </a:r>
            <a:endParaRPr lang="en-GB" noProof="0"/>
          </a:p>
        </p:txBody>
      </p:sp>
      <p:sp>
        <p:nvSpPr>
          <p:cNvPr id="16" name="Tijdelijke aanduiding voor afbeelding 14">
            <a:extLst>
              <a:ext uri="{FF2B5EF4-FFF2-40B4-BE49-F238E27FC236}">
                <a16:creationId xmlns:a16="http://schemas.microsoft.com/office/drawing/2014/main" id="{ACA9458E-1A07-4EF8-A596-9C13C54A77D6}"/>
              </a:ext>
            </a:extLst>
          </p:cNvPr>
          <p:cNvSpPr>
            <a:spLocks noGrp="1"/>
          </p:cNvSpPr>
          <p:nvPr>
            <p:ph type="pic" sz="quarter" idx="19"/>
          </p:nvPr>
        </p:nvSpPr>
        <p:spPr>
          <a:xfrm>
            <a:off x="1652443" y="2944444"/>
            <a:ext cx="333375" cy="333375"/>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p:spPr>
        <p:txBody>
          <a:bodyPr>
            <a:normAutofit/>
          </a:bodyPr>
          <a:lstStyle>
            <a:lvl1pPr>
              <a:defRPr sz="100">
                <a:solidFill>
                  <a:schemeClr val="bg1"/>
                </a:solidFill>
              </a:defRPr>
            </a:lvl1pPr>
          </a:lstStyle>
          <a:p>
            <a:r>
              <a:rPr lang="nl-NL" noProof="0"/>
              <a:t>Klik op het pictogram als u een afbeelding wilt toevoegen</a:t>
            </a:r>
            <a:endParaRPr lang="en-GB" noProof="0"/>
          </a:p>
        </p:txBody>
      </p:sp>
      <p:sp>
        <p:nvSpPr>
          <p:cNvPr id="17" name="Tekstvak 16">
            <a:extLst>
              <a:ext uri="{FF2B5EF4-FFF2-40B4-BE49-F238E27FC236}">
                <a16:creationId xmlns:a16="http://schemas.microsoft.com/office/drawing/2014/main" id="{EE6C7F07-3403-4EE0-A592-D3B3E8315F6A}"/>
              </a:ext>
            </a:extLst>
          </p:cNvPr>
          <p:cNvSpPr txBox="1"/>
          <p:nvPr userDrawn="1"/>
        </p:nvSpPr>
        <p:spPr>
          <a:xfrm>
            <a:off x="1164495" y="3605385"/>
            <a:ext cx="3149067" cy="830997"/>
          </a:xfrm>
          <a:prstGeom prst="rect">
            <a:avLst/>
          </a:prstGeom>
          <a:noFill/>
        </p:spPr>
        <p:txBody>
          <a:bodyPr wrap="none" lIns="0" rtlCol="0">
            <a:spAutoFit/>
          </a:bodyPr>
          <a:lstStyle/>
          <a:p>
            <a:r>
              <a:rPr lang="en-GB" sz="1600" b="1" noProof="0" dirty="0">
                <a:solidFill>
                  <a:schemeClr val="tx1"/>
                </a:solidFill>
              </a:rPr>
              <a:t>DIFFER</a:t>
            </a:r>
            <a:r>
              <a:rPr lang="en-GB" sz="1600" noProof="0" dirty="0">
                <a:solidFill>
                  <a:schemeClr val="tx1"/>
                </a:solidFill>
              </a:rPr>
              <a:t> </a:t>
            </a:r>
            <a:br>
              <a:rPr lang="en-GB" sz="1600" noProof="0" dirty="0">
                <a:solidFill>
                  <a:schemeClr val="tx1"/>
                </a:solidFill>
              </a:rPr>
            </a:br>
            <a:r>
              <a:rPr lang="en-GB" sz="1600" noProof="0" dirty="0">
                <a:solidFill>
                  <a:schemeClr val="tx1"/>
                </a:solidFill>
              </a:rPr>
              <a:t>Eindhoven, The Netherlands</a:t>
            </a:r>
            <a:br>
              <a:rPr lang="en-GB" sz="1600" noProof="0" dirty="0">
                <a:solidFill>
                  <a:schemeClr val="tx1"/>
                </a:solidFill>
              </a:rPr>
            </a:br>
            <a:r>
              <a:rPr lang="en-GB" sz="1600" noProof="0" dirty="0" err="1">
                <a:solidFill>
                  <a:schemeClr val="tx1"/>
                </a:solidFill>
              </a:rPr>
              <a:t>info@differ.nl</a:t>
            </a:r>
            <a:r>
              <a:rPr lang="en-GB" sz="1600" noProof="0" dirty="0">
                <a:solidFill>
                  <a:schemeClr val="tx1"/>
                </a:solidFill>
              </a:rPr>
              <a:t>   |   </a:t>
            </a:r>
            <a:r>
              <a:rPr lang="en-GB" sz="1600" noProof="0" dirty="0" err="1">
                <a:solidFill>
                  <a:schemeClr val="tx1"/>
                </a:solidFill>
              </a:rPr>
              <a:t>www.differ.nl</a:t>
            </a:r>
            <a:r>
              <a:rPr lang="en-GB" sz="1600" noProof="0" dirty="0">
                <a:solidFill>
                  <a:schemeClr val="tx1"/>
                </a:solidFill>
              </a:rPr>
              <a:t> </a:t>
            </a:r>
          </a:p>
        </p:txBody>
      </p:sp>
      <p:sp>
        <p:nvSpPr>
          <p:cNvPr id="19" name="Tijdelijke aanduiding voor afbeelding 18">
            <a:extLst>
              <a:ext uri="{FF2B5EF4-FFF2-40B4-BE49-F238E27FC236}">
                <a16:creationId xmlns:a16="http://schemas.microsoft.com/office/drawing/2014/main" id="{5D66D3FE-BFC2-43D3-989D-D0BAB3FBA2D9}"/>
              </a:ext>
            </a:extLst>
          </p:cNvPr>
          <p:cNvSpPr>
            <a:spLocks noGrp="1"/>
          </p:cNvSpPr>
          <p:nvPr>
            <p:ph type="pic" sz="quarter" idx="20" hasCustomPrompt="1"/>
          </p:nvPr>
        </p:nvSpPr>
        <p:spPr>
          <a:xfrm>
            <a:off x="4695141" y="1771048"/>
            <a:ext cx="1243012" cy="1243012"/>
          </a:xfrm>
          <a:prstGeom prst="ellipse">
            <a:avLst/>
          </a:prstGeom>
          <a:noFill/>
        </p:spPr>
        <p:txBody>
          <a:bodyPr bIns="612000" anchor="ctr">
            <a:noAutofit/>
          </a:bodyPr>
          <a:lstStyle>
            <a:lvl1pPr algn="ctr">
              <a:defRPr sz="1000"/>
            </a:lvl1pPr>
          </a:lstStyle>
          <a:p>
            <a:r>
              <a:rPr lang="en-GB" noProof="0" dirty="0"/>
              <a:t>Click to add</a:t>
            </a:r>
            <a:br>
              <a:rPr lang="en-GB" noProof="0" dirty="0"/>
            </a:br>
            <a:r>
              <a:rPr lang="en-GB" noProof="0" dirty="0"/>
              <a:t>portrait</a:t>
            </a:r>
          </a:p>
        </p:txBody>
      </p:sp>
      <p:sp>
        <p:nvSpPr>
          <p:cNvPr id="20" name="Tekstvak 19">
            <a:extLst>
              <a:ext uri="{FF2B5EF4-FFF2-40B4-BE49-F238E27FC236}">
                <a16:creationId xmlns:a16="http://schemas.microsoft.com/office/drawing/2014/main" id="{48600F9E-390C-4B33-90FB-553A50B6A3DF}"/>
              </a:ext>
            </a:extLst>
          </p:cNvPr>
          <p:cNvSpPr txBox="1"/>
          <p:nvPr userDrawn="1"/>
        </p:nvSpPr>
        <p:spPr>
          <a:xfrm>
            <a:off x="-2413986" y="2936468"/>
            <a:ext cx="2003433" cy="954107"/>
          </a:xfrm>
          <a:prstGeom prst="rect">
            <a:avLst/>
          </a:prstGeom>
          <a:noFill/>
        </p:spPr>
        <p:txBody>
          <a:bodyPr wrap="none" rtlCol="0">
            <a:spAutoFit/>
          </a:bodyPr>
          <a:lstStyle/>
          <a:p>
            <a:pPr algn="r"/>
            <a:r>
              <a:rPr lang="nl-NL" sz="1400" b="1" dirty="0">
                <a:solidFill>
                  <a:schemeClr val="bg2"/>
                </a:solidFill>
              </a:rPr>
              <a:t>No LinkedIn</a:t>
            </a:r>
            <a:br>
              <a:rPr lang="nl-NL" sz="1400" b="1" dirty="0">
                <a:solidFill>
                  <a:schemeClr val="bg2"/>
                </a:solidFill>
              </a:rPr>
            </a:br>
            <a:r>
              <a:rPr lang="nl-NL" sz="1400" b="1" dirty="0" err="1">
                <a:solidFill>
                  <a:schemeClr val="bg2"/>
                </a:solidFill>
              </a:rPr>
              <a:t>and</a:t>
            </a:r>
            <a:r>
              <a:rPr lang="nl-NL" sz="1400" b="1" dirty="0">
                <a:solidFill>
                  <a:schemeClr val="bg2"/>
                </a:solidFill>
              </a:rPr>
              <a:t>/or Twitter account?</a:t>
            </a:r>
          </a:p>
          <a:p>
            <a:pPr algn="r"/>
            <a:r>
              <a:rPr lang="nl-NL" sz="1400" dirty="0">
                <a:solidFill>
                  <a:schemeClr val="bg2"/>
                </a:solidFill>
              </a:rPr>
              <a:t>Just select the icon </a:t>
            </a:r>
            <a:r>
              <a:rPr lang="nl-NL" sz="1400" dirty="0" err="1">
                <a:solidFill>
                  <a:schemeClr val="bg2"/>
                </a:solidFill>
              </a:rPr>
              <a:t>and</a:t>
            </a:r>
            <a:br>
              <a:rPr lang="nl-NL" sz="1400" dirty="0">
                <a:solidFill>
                  <a:schemeClr val="bg2"/>
                </a:solidFill>
              </a:rPr>
            </a:br>
            <a:r>
              <a:rPr lang="nl-NL" sz="1400" dirty="0">
                <a:solidFill>
                  <a:schemeClr val="bg2"/>
                </a:solidFill>
              </a:rPr>
              <a:t>delete the icon.</a:t>
            </a:r>
          </a:p>
        </p:txBody>
      </p:sp>
      <p:sp>
        <p:nvSpPr>
          <p:cNvPr id="21" name="Gelijkbenige driehoek 20">
            <a:extLst>
              <a:ext uri="{FF2B5EF4-FFF2-40B4-BE49-F238E27FC236}">
                <a16:creationId xmlns:a16="http://schemas.microsoft.com/office/drawing/2014/main" id="{826FE8B4-A708-46EF-8A0B-48767A054ABD}"/>
              </a:ext>
            </a:extLst>
          </p:cNvPr>
          <p:cNvSpPr/>
          <p:nvPr userDrawn="1"/>
        </p:nvSpPr>
        <p:spPr>
          <a:xfrm rot="5400000" flipH="1">
            <a:off x="-343163" y="3037170"/>
            <a:ext cx="217170" cy="18721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Tijdelijke aanduiding voor tekst 9">
            <a:extLst>
              <a:ext uri="{FF2B5EF4-FFF2-40B4-BE49-F238E27FC236}">
                <a16:creationId xmlns:a16="http://schemas.microsoft.com/office/drawing/2014/main" id="{6ECAADAA-732D-415C-BE88-CB4CF471B1F4}"/>
              </a:ext>
            </a:extLst>
          </p:cNvPr>
          <p:cNvSpPr>
            <a:spLocks noGrp="1"/>
          </p:cNvSpPr>
          <p:nvPr>
            <p:ph type="body" sz="quarter" idx="21" hasCustomPrompt="1"/>
          </p:nvPr>
        </p:nvSpPr>
        <p:spPr>
          <a:xfrm>
            <a:off x="6543630" y="1771836"/>
            <a:ext cx="3333750" cy="204788"/>
          </a:xfrm>
        </p:spPr>
        <p:txBody>
          <a:bodyPr>
            <a:noAutofit/>
          </a:bodyPr>
          <a:lstStyle>
            <a:lvl1pPr>
              <a:defRPr sz="1600" b="1"/>
            </a:lvl1pPr>
          </a:lstStyle>
          <a:p>
            <a:pPr lvl="0"/>
            <a:r>
              <a:rPr lang="en-GB" noProof="0"/>
              <a:t>Name</a:t>
            </a:r>
          </a:p>
        </p:txBody>
      </p:sp>
      <p:sp>
        <p:nvSpPr>
          <p:cNvPr id="25" name="Tijdelijke aanduiding voor tekst 9">
            <a:extLst>
              <a:ext uri="{FF2B5EF4-FFF2-40B4-BE49-F238E27FC236}">
                <a16:creationId xmlns:a16="http://schemas.microsoft.com/office/drawing/2014/main" id="{42593C75-0B83-496C-AD43-97F0D23109F4}"/>
              </a:ext>
            </a:extLst>
          </p:cNvPr>
          <p:cNvSpPr>
            <a:spLocks noGrp="1"/>
          </p:cNvSpPr>
          <p:nvPr>
            <p:ph type="body" sz="quarter" idx="22" hasCustomPrompt="1"/>
          </p:nvPr>
        </p:nvSpPr>
        <p:spPr>
          <a:xfrm>
            <a:off x="6543630" y="2044858"/>
            <a:ext cx="3333750" cy="204788"/>
          </a:xfrm>
        </p:spPr>
        <p:txBody>
          <a:bodyPr>
            <a:noAutofit/>
          </a:bodyPr>
          <a:lstStyle>
            <a:lvl1pPr>
              <a:defRPr sz="1600" b="0"/>
            </a:lvl1pPr>
          </a:lstStyle>
          <a:p>
            <a:pPr lvl="0"/>
            <a:r>
              <a:rPr lang="en-GB" noProof="0" dirty="0"/>
              <a:t>Position/title</a:t>
            </a:r>
          </a:p>
        </p:txBody>
      </p:sp>
      <p:sp>
        <p:nvSpPr>
          <p:cNvPr id="26" name="Tijdelijke aanduiding voor tekst 9">
            <a:extLst>
              <a:ext uri="{FF2B5EF4-FFF2-40B4-BE49-F238E27FC236}">
                <a16:creationId xmlns:a16="http://schemas.microsoft.com/office/drawing/2014/main" id="{0AC5434D-34E9-4EF0-BD6E-C8A52665C942}"/>
              </a:ext>
            </a:extLst>
          </p:cNvPr>
          <p:cNvSpPr>
            <a:spLocks noGrp="1"/>
          </p:cNvSpPr>
          <p:nvPr>
            <p:ph type="body" sz="quarter" idx="23" hasCustomPrompt="1"/>
          </p:nvPr>
        </p:nvSpPr>
        <p:spPr>
          <a:xfrm>
            <a:off x="6543630" y="2317744"/>
            <a:ext cx="3333750" cy="204788"/>
          </a:xfrm>
        </p:spPr>
        <p:txBody>
          <a:bodyPr>
            <a:noAutofit/>
          </a:bodyPr>
          <a:lstStyle>
            <a:lvl1pPr>
              <a:defRPr sz="1600" b="0"/>
            </a:lvl1pPr>
          </a:lstStyle>
          <a:p>
            <a:pPr lvl="0"/>
            <a:r>
              <a:rPr lang="en-GB" noProof="0"/>
              <a:t>Phone number</a:t>
            </a:r>
          </a:p>
        </p:txBody>
      </p:sp>
      <p:sp>
        <p:nvSpPr>
          <p:cNvPr id="27" name="Tijdelijke aanduiding voor tekst 9">
            <a:extLst>
              <a:ext uri="{FF2B5EF4-FFF2-40B4-BE49-F238E27FC236}">
                <a16:creationId xmlns:a16="http://schemas.microsoft.com/office/drawing/2014/main" id="{36409ACF-7972-4356-B1FF-D8179ABF5B2A}"/>
              </a:ext>
            </a:extLst>
          </p:cNvPr>
          <p:cNvSpPr>
            <a:spLocks noGrp="1"/>
          </p:cNvSpPr>
          <p:nvPr>
            <p:ph type="body" sz="quarter" idx="24" hasCustomPrompt="1"/>
          </p:nvPr>
        </p:nvSpPr>
        <p:spPr>
          <a:xfrm>
            <a:off x="6543630" y="2590630"/>
            <a:ext cx="3333750" cy="204788"/>
          </a:xfrm>
        </p:spPr>
        <p:txBody>
          <a:bodyPr>
            <a:noAutofit/>
          </a:bodyPr>
          <a:lstStyle>
            <a:lvl1pPr>
              <a:defRPr sz="1600" b="0"/>
            </a:lvl1pPr>
          </a:lstStyle>
          <a:p>
            <a:pPr lvl="0"/>
            <a:r>
              <a:rPr lang="en-GB" noProof="0"/>
              <a:t>E-mail address</a:t>
            </a:r>
          </a:p>
        </p:txBody>
      </p:sp>
      <p:sp>
        <p:nvSpPr>
          <p:cNvPr id="28" name="Tijdelijke aanduiding voor afbeelding 14">
            <a:extLst>
              <a:ext uri="{FF2B5EF4-FFF2-40B4-BE49-F238E27FC236}">
                <a16:creationId xmlns:a16="http://schemas.microsoft.com/office/drawing/2014/main" id="{0A26D9E9-60D9-4D09-A959-AEB7AD4F7D29}"/>
              </a:ext>
            </a:extLst>
          </p:cNvPr>
          <p:cNvSpPr>
            <a:spLocks noGrp="1"/>
          </p:cNvSpPr>
          <p:nvPr>
            <p:ph type="pic" sz="quarter" idx="25"/>
          </p:nvPr>
        </p:nvSpPr>
        <p:spPr>
          <a:xfrm>
            <a:off x="6549394" y="2944444"/>
            <a:ext cx="333375" cy="333375"/>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txBody>
          <a:bodyPr>
            <a:normAutofit/>
          </a:bodyPr>
          <a:lstStyle>
            <a:lvl1pPr>
              <a:defRPr sz="100">
                <a:solidFill>
                  <a:schemeClr val="bg1"/>
                </a:solidFill>
              </a:defRPr>
            </a:lvl1pPr>
          </a:lstStyle>
          <a:p>
            <a:r>
              <a:rPr lang="nl-NL" noProof="0"/>
              <a:t>Klik op het pictogram als u een afbeelding wilt toevoegen</a:t>
            </a:r>
            <a:endParaRPr lang="en-GB" noProof="0"/>
          </a:p>
        </p:txBody>
      </p:sp>
      <p:sp>
        <p:nvSpPr>
          <p:cNvPr id="29" name="Tijdelijke aanduiding voor afbeelding 14">
            <a:extLst>
              <a:ext uri="{FF2B5EF4-FFF2-40B4-BE49-F238E27FC236}">
                <a16:creationId xmlns:a16="http://schemas.microsoft.com/office/drawing/2014/main" id="{44204517-0982-4153-9351-AFB7D5091FFC}"/>
              </a:ext>
            </a:extLst>
          </p:cNvPr>
          <p:cNvSpPr>
            <a:spLocks noGrp="1"/>
          </p:cNvSpPr>
          <p:nvPr>
            <p:ph type="pic" sz="quarter" idx="26"/>
          </p:nvPr>
        </p:nvSpPr>
        <p:spPr>
          <a:xfrm>
            <a:off x="7031578" y="2944444"/>
            <a:ext cx="333375" cy="333375"/>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p:spPr>
        <p:txBody>
          <a:bodyPr>
            <a:normAutofit/>
          </a:bodyPr>
          <a:lstStyle>
            <a:lvl1pPr>
              <a:defRPr sz="100">
                <a:solidFill>
                  <a:schemeClr val="bg1"/>
                </a:solidFill>
              </a:defRPr>
            </a:lvl1pPr>
          </a:lstStyle>
          <a:p>
            <a:r>
              <a:rPr lang="nl-NL" noProof="0"/>
              <a:t>Klik op het pictogram als u een afbeelding wilt toevoegen</a:t>
            </a:r>
            <a:endParaRPr lang="en-GB" noProof="0"/>
          </a:p>
        </p:txBody>
      </p:sp>
      <p:sp>
        <p:nvSpPr>
          <p:cNvPr id="30" name="Tijdelijke aanduiding voor afbeelding 18">
            <a:extLst>
              <a:ext uri="{FF2B5EF4-FFF2-40B4-BE49-F238E27FC236}">
                <a16:creationId xmlns:a16="http://schemas.microsoft.com/office/drawing/2014/main" id="{4C903E3F-09F5-4E54-A204-1B2229781FD0}"/>
              </a:ext>
            </a:extLst>
          </p:cNvPr>
          <p:cNvSpPr>
            <a:spLocks noGrp="1"/>
          </p:cNvSpPr>
          <p:nvPr>
            <p:ph type="pic" sz="quarter" idx="27" hasCustomPrompt="1"/>
          </p:nvPr>
        </p:nvSpPr>
        <p:spPr>
          <a:xfrm>
            <a:off x="10074276" y="1771048"/>
            <a:ext cx="1243012" cy="1243012"/>
          </a:xfrm>
          <a:prstGeom prst="ellipse">
            <a:avLst/>
          </a:prstGeom>
          <a:noFill/>
        </p:spPr>
        <p:txBody>
          <a:bodyPr bIns="612000" anchor="ctr">
            <a:noAutofit/>
          </a:bodyPr>
          <a:lstStyle>
            <a:lvl1pPr algn="ctr">
              <a:defRPr sz="1000"/>
            </a:lvl1pPr>
          </a:lstStyle>
          <a:p>
            <a:r>
              <a:rPr lang="en-GB" noProof="0" dirty="0"/>
              <a:t>Click to add</a:t>
            </a:r>
            <a:br>
              <a:rPr lang="en-GB" noProof="0" dirty="0"/>
            </a:br>
            <a:r>
              <a:rPr lang="en-GB" noProof="0" dirty="0"/>
              <a:t>portrait</a:t>
            </a:r>
          </a:p>
        </p:txBody>
      </p:sp>
      <p:sp>
        <p:nvSpPr>
          <p:cNvPr id="23" name="Tijdelijke aanduiding voor datum 3">
            <a:extLst>
              <a:ext uri="{FF2B5EF4-FFF2-40B4-BE49-F238E27FC236}">
                <a16:creationId xmlns:a16="http://schemas.microsoft.com/office/drawing/2014/main" id="{B304E090-E952-43BC-8713-5C707786C73F}"/>
              </a:ext>
            </a:extLst>
          </p:cNvPr>
          <p:cNvSpPr>
            <a:spLocks noGrp="1"/>
          </p:cNvSpPr>
          <p:nvPr>
            <p:ph type="dt" sz="half" idx="2"/>
          </p:nvPr>
        </p:nvSpPr>
        <p:spPr>
          <a:xfrm>
            <a:off x="1146563" y="6318000"/>
            <a:ext cx="1747752"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fld id="{9FCC6530-21AD-494B-9E73-08692E72A593}" type="datetime4">
              <a:rPr lang="en-US" smtClean="0"/>
              <a:t>June 21, 2021</a:t>
            </a:fld>
            <a:endParaRPr lang="nl-NL" dirty="0"/>
          </a:p>
        </p:txBody>
      </p:sp>
      <p:sp>
        <p:nvSpPr>
          <p:cNvPr id="24" name="Tijdelijke aanduiding voor voettekst 4">
            <a:extLst>
              <a:ext uri="{FF2B5EF4-FFF2-40B4-BE49-F238E27FC236}">
                <a16:creationId xmlns:a16="http://schemas.microsoft.com/office/drawing/2014/main" id="{BAF70B27-795C-49B8-BB4F-179CFA035134}"/>
              </a:ext>
            </a:extLst>
          </p:cNvPr>
          <p:cNvSpPr>
            <a:spLocks noGrp="1"/>
          </p:cNvSpPr>
          <p:nvPr>
            <p:ph type="ftr" sz="quarter" idx="3"/>
          </p:nvPr>
        </p:nvSpPr>
        <p:spPr>
          <a:xfrm>
            <a:off x="1146563" y="6073200"/>
            <a:ext cx="4761185"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r>
              <a:rPr lang="nl-NL"/>
              <a:t>C. Bouvy |  BSc Thesis Defense</a:t>
            </a:r>
            <a:endParaRPr lang="nl-NL" dirty="0"/>
          </a:p>
        </p:txBody>
      </p:sp>
      <p:sp>
        <p:nvSpPr>
          <p:cNvPr id="33" name="Tijdelijke aanduiding voor dianummer 5">
            <a:extLst>
              <a:ext uri="{FF2B5EF4-FFF2-40B4-BE49-F238E27FC236}">
                <a16:creationId xmlns:a16="http://schemas.microsoft.com/office/drawing/2014/main" id="{20156E2D-7C1C-4B77-B5B6-F1D3F348F7FB}"/>
              </a:ext>
            </a:extLst>
          </p:cNvPr>
          <p:cNvSpPr>
            <a:spLocks noGrp="1"/>
          </p:cNvSpPr>
          <p:nvPr>
            <p:ph type="sldNum" sz="quarter" idx="4"/>
          </p:nvPr>
        </p:nvSpPr>
        <p:spPr>
          <a:xfrm>
            <a:off x="10800609" y="6073200"/>
            <a:ext cx="787803" cy="365125"/>
          </a:xfrm>
          <a:prstGeom prst="rect">
            <a:avLst/>
          </a:prstGeom>
        </p:spPr>
        <p:txBody>
          <a:bodyPr vert="horz" lIns="91440" tIns="45720" rIns="91440" bIns="45720" rtlCol="0" anchor="ctr"/>
          <a:lstStyle>
            <a:lvl1pPr algn="r">
              <a:defRPr sz="1100">
                <a:solidFill>
                  <a:schemeClr val="tx2">
                    <a:lumMod val="40000"/>
                    <a:lumOff val="60000"/>
                  </a:schemeClr>
                </a:solidFill>
              </a:defRPr>
            </a:lvl1pPr>
          </a:lstStyle>
          <a:p>
            <a:fld id="{CF26CF14-CA55-4C05-9804-096C821AFF5B}" type="slidenum">
              <a:rPr lang="nl-NL" smtClean="0"/>
              <a:pPr/>
              <a:t>‹#›</a:t>
            </a:fld>
            <a:endParaRPr lang="nl-NL" dirty="0"/>
          </a:p>
        </p:txBody>
      </p:sp>
    </p:spTree>
    <p:extLst>
      <p:ext uri="{BB962C8B-B14F-4D97-AF65-F5344CB8AC3E}">
        <p14:creationId xmlns:p14="http://schemas.microsoft.com/office/powerpoint/2010/main" val="2689143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Divider slide (new paragraph)">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8B0EFD-C6A4-4FE8-94AC-5B8FF1CEE7D9}"/>
              </a:ext>
            </a:extLst>
          </p:cNvPr>
          <p:cNvSpPr>
            <a:spLocks noGrp="1"/>
          </p:cNvSpPr>
          <p:nvPr>
            <p:ph type="title" hasCustomPrompt="1"/>
          </p:nvPr>
        </p:nvSpPr>
        <p:spPr>
          <a:xfrm>
            <a:off x="358515" y="1746657"/>
            <a:ext cx="10515600" cy="681354"/>
          </a:xfrm>
          <a:prstGeom prst="rect">
            <a:avLst/>
          </a:prstGeom>
        </p:spPr>
        <p:txBody>
          <a:bodyPr anchor="t">
            <a:noAutofit/>
          </a:bodyPr>
          <a:lstStyle>
            <a:lvl1pPr>
              <a:defRPr sz="4200">
                <a:solidFill>
                  <a:schemeClr val="bg1"/>
                </a:solidFill>
              </a:defRPr>
            </a:lvl1pPr>
          </a:lstStyle>
          <a:p>
            <a:r>
              <a:rPr lang="en-GB" noProof="0" dirty="0"/>
              <a:t>Click to add Section #</a:t>
            </a:r>
          </a:p>
        </p:txBody>
      </p:sp>
      <p:sp>
        <p:nvSpPr>
          <p:cNvPr id="3" name="Tijdelijke aanduiding voor tekst 2">
            <a:extLst>
              <a:ext uri="{FF2B5EF4-FFF2-40B4-BE49-F238E27FC236}">
                <a16:creationId xmlns:a16="http://schemas.microsoft.com/office/drawing/2014/main" id="{055B27B1-0D9B-4237-AEB3-87C3CB41AEF1}"/>
              </a:ext>
            </a:extLst>
          </p:cNvPr>
          <p:cNvSpPr>
            <a:spLocks noGrp="1"/>
          </p:cNvSpPr>
          <p:nvPr>
            <p:ph type="body" idx="1" hasCustomPrompt="1"/>
          </p:nvPr>
        </p:nvSpPr>
        <p:spPr>
          <a:xfrm>
            <a:off x="358515" y="2333760"/>
            <a:ext cx="10515600" cy="1500187"/>
          </a:xfrm>
        </p:spPr>
        <p:txBody>
          <a:bodyPr lIns="90000">
            <a:noAutofit/>
          </a:bodyPr>
          <a:lstStyle>
            <a:lvl1pPr marL="0" indent="0">
              <a:buNone/>
              <a:defRPr sz="42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GB" noProof="0" dirty="0"/>
              <a:t>Click to edit section title</a:t>
            </a:r>
          </a:p>
        </p:txBody>
      </p:sp>
      <p:cxnSp>
        <p:nvCxnSpPr>
          <p:cNvPr id="11" name="Rechte verbindingslijn 10">
            <a:extLst>
              <a:ext uri="{FF2B5EF4-FFF2-40B4-BE49-F238E27FC236}">
                <a16:creationId xmlns:a16="http://schemas.microsoft.com/office/drawing/2014/main" id="{531C6895-BDED-4B71-85F9-6EBE31CB538D}"/>
              </a:ext>
            </a:extLst>
          </p:cNvPr>
          <p:cNvCxnSpPr/>
          <p:nvPr userDrawn="1"/>
        </p:nvCxnSpPr>
        <p:spPr>
          <a:xfrm>
            <a:off x="0" y="1327950"/>
            <a:ext cx="4980562" cy="0"/>
          </a:xfrm>
          <a:prstGeom prst="line">
            <a:avLst/>
          </a:prstGeom>
          <a:ln w="25400" cap="rnd">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68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content slide: fullscre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C9A692-14AE-4628-BC7A-01FC2AED47BB}"/>
              </a:ext>
            </a:extLst>
          </p:cNvPr>
          <p:cNvSpPr>
            <a:spLocks noGrp="1"/>
          </p:cNvSpPr>
          <p:nvPr>
            <p:ph type="title" hasCustomPrompt="1"/>
          </p:nvPr>
        </p:nvSpPr>
        <p:spPr>
          <a:xfrm>
            <a:off x="360000" y="76813"/>
            <a:ext cx="10946800" cy="1130400"/>
          </a:xfrm>
          <a:prstGeom prst="rect">
            <a:avLst/>
          </a:prstGeom>
        </p:spPr>
        <p:txBody>
          <a:bodyPr vert="horz" lIns="91440" tIns="45720" rIns="91440" bIns="45720" rtlCol="0" anchor="b">
            <a:normAutofit/>
          </a:bodyPr>
          <a:lstStyle>
            <a:lvl1pPr>
              <a:defRPr lang="nl-NL" dirty="0"/>
            </a:lvl1pPr>
          </a:lstStyle>
          <a:p>
            <a:pPr lvl="0"/>
            <a:r>
              <a:rPr lang="en-GB" noProof="0" dirty="0"/>
              <a:t>Click to edit title style</a:t>
            </a:r>
          </a:p>
        </p:txBody>
      </p:sp>
      <p:sp>
        <p:nvSpPr>
          <p:cNvPr id="3" name="Tijdelijke aanduiding voor inhoud 2">
            <a:extLst>
              <a:ext uri="{FF2B5EF4-FFF2-40B4-BE49-F238E27FC236}">
                <a16:creationId xmlns:a16="http://schemas.microsoft.com/office/drawing/2014/main" id="{A03E38F0-AFEB-4D48-9A07-6D7D2F9A84BA}"/>
              </a:ext>
            </a:extLst>
          </p:cNvPr>
          <p:cNvSpPr>
            <a:spLocks noGrp="1"/>
          </p:cNvSpPr>
          <p:nvPr>
            <p:ph idx="1" hasCustomPrompt="1"/>
          </p:nvPr>
        </p:nvSpPr>
        <p:spPr>
          <a:xfrm>
            <a:off x="1146563" y="1769063"/>
            <a:ext cx="10160237" cy="4136437"/>
          </a:xfrm>
        </p:spPr>
        <p:txBody>
          <a:bodyPr/>
          <a:lstStyle>
            <a:lvl1pPr marL="203200" indent="-203200">
              <a:buFont typeface="Arial" panose="020B0604020202020204" pitchFamily="34" charset="0"/>
              <a:buChar char="•"/>
              <a:defRPr/>
            </a:lvl1pPr>
            <a:lvl2pPr>
              <a:spcBef>
                <a:spcPts val="400"/>
              </a:spcBef>
              <a:defRPr/>
            </a:lvl2pPr>
            <a:lvl3pPr>
              <a:defRPr/>
            </a:lvl3pPr>
            <a:lvl4pPr>
              <a:defRPr/>
            </a:lvl4pPr>
            <a:lvl5pPr>
              <a:defRPr/>
            </a:lvl5pPr>
          </a:lstStyle>
          <a:p>
            <a:pPr lvl="0"/>
            <a:r>
              <a:rPr lang="en-GB" noProof="0" dirty="0"/>
              <a:t>Click to edit text style</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Tijdelijke aanduiding voor datum 3">
            <a:extLst>
              <a:ext uri="{FF2B5EF4-FFF2-40B4-BE49-F238E27FC236}">
                <a16:creationId xmlns:a16="http://schemas.microsoft.com/office/drawing/2014/main" id="{DF0A7AD9-B193-4370-A272-82CC0E4D2F98}"/>
              </a:ext>
            </a:extLst>
          </p:cNvPr>
          <p:cNvSpPr>
            <a:spLocks noGrp="1"/>
          </p:cNvSpPr>
          <p:nvPr>
            <p:ph type="dt" sz="half" idx="2"/>
          </p:nvPr>
        </p:nvSpPr>
        <p:spPr>
          <a:xfrm>
            <a:off x="1146563" y="6318000"/>
            <a:ext cx="1747752"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fld id="{85119540-B620-EB47-9BD0-5B1571161C42}" type="datetime4">
              <a:rPr lang="en-US" smtClean="0"/>
              <a:t>June 21, 2021</a:t>
            </a:fld>
            <a:endParaRPr lang="nl-NL" dirty="0"/>
          </a:p>
        </p:txBody>
      </p:sp>
      <p:sp>
        <p:nvSpPr>
          <p:cNvPr id="8" name="Tijdelijke aanduiding voor voettekst 4">
            <a:extLst>
              <a:ext uri="{FF2B5EF4-FFF2-40B4-BE49-F238E27FC236}">
                <a16:creationId xmlns:a16="http://schemas.microsoft.com/office/drawing/2014/main" id="{02F2E84F-DD97-4AC0-9CAA-8325399045BD}"/>
              </a:ext>
            </a:extLst>
          </p:cNvPr>
          <p:cNvSpPr>
            <a:spLocks noGrp="1"/>
          </p:cNvSpPr>
          <p:nvPr>
            <p:ph type="ftr" sz="quarter" idx="3"/>
          </p:nvPr>
        </p:nvSpPr>
        <p:spPr>
          <a:xfrm>
            <a:off x="1146563" y="6073200"/>
            <a:ext cx="4761185"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r>
              <a:rPr lang="nl-NL"/>
              <a:t>C. Bouvy |  BSc Thesis Defense</a:t>
            </a:r>
            <a:endParaRPr lang="nl-NL" dirty="0"/>
          </a:p>
        </p:txBody>
      </p:sp>
      <p:sp>
        <p:nvSpPr>
          <p:cNvPr id="13" name="Tijdelijke aanduiding voor dianummer 5">
            <a:extLst>
              <a:ext uri="{FF2B5EF4-FFF2-40B4-BE49-F238E27FC236}">
                <a16:creationId xmlns:a16="http://schemas.microsoft.com/office/drawing/2014/main" id="{553E26FA-3773-470A-AAAD-81C91C27516C}"/>
              </a:ext>
            </a:extLst>
          </p:cNvPr>
          <p:cNvSpPr>
            <a:spLocks noGrp="1"/>
          </p:cNvSpPr>
          <p:nvPr>
            <p:ph type="sldNum" sz="quarter" idx="4"/>
          </p:nvPr>
        </p:nvSpPr>
        <p:spPr>
          <a:xfrm>
            <a:off x="10800609" y="6073200"/>
            <a:ext cx="787803" cy="365125"/>
          </a:xfrm>
          <a:prstGeom prst="rect">
            <a:avLst/>
          </a:prstGeom>
        </p:spPr>
        <p:txBody>
          <a:bodyPr vert="horz" lIns="91440" tIns="45720" rIns="91440" bIns="45720" rtlCol="0" anchor="ctr"/>
          <a:lstStyle>
            <a:lvl1pPr algn="r">
              <a:defRPr sz="1100">
                <a:solidFill>
                  <a:schemeClr val="tx2">
                    <a:lumMod val="40000"/>
                    <a:lumOff val="60000"/>
                  </a:schemeClr>
                </a:solidFill>
              </a:defRPr>
            </a:lvl1pPr>
          </a:lstStyle>
          <a:p>
            <a:fld id="{CF26CF14-CA55-4C05-9804-096C821AFF5B}" type="slidenum">
              <a:rPr lang="nl-NL" smtClean="0"/>
              <a:pPr/>
              <a:t>‹#›</a:t>
            </a:fld>
            <a:endParaRPr lang="nl-NL" dirty="0"/>
          </a:p>
        </p:txBody>
      </p:sp>
    </p:spTree>
    <p:extLst>
      <p:ext uri="{BB962C8B-B14F-4D97-AF65-F5344CB8AC3E}">
        <p14:creationId xmlns:p14="http://schemas.microsoft.com/office/powerpoint/2010/main" val="2685363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content slide: 2 column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CB1F32-867F-46A9-B664-8BB4BA6D2498}"/>
              </a:ext>
            </a:extLst>
          </p:cNvPr>
          <p:cNvSpPr>
            <a:spLocks noGrp="1"/>
          </p:cNvSpPr>
          <p:nvPr>
            <p:ph type="title" hasCustomPrompt="1"/>
          </p:nvPr>
        </p:nvSpPr>
        <p:spPr>
          <a:xfrm>
            <a:off x="360000" y="76813"/>
            <a:ext cx="10957288" cy="1130400"/>
          </a:xfrm>
          <a:prstGeom prst="rect">
            <a:avLst/>
          </a:prstGeom>
        </p:spPr>
        <p:txBody>
          <a:bodyPr vert="horz" lIns="91440" tIns="45720" rIns="91440" bIns="45720" rtlCol="0" anchor="b">
            <a:normAutofit/>
          </a:bodyPr>
          <a:lstStyle>
            <a:lvl1pPr>
              <a:defRPr lang="nl-NL"/>
            </a:lvl1pPr>
          </a:lstStyle>
          <a:p>
            <a:pPr lvl="0"/>
            <a:r>
              <a:rPr lang="en-GB" noProof="0" dirty="0"/>
              <a:t>Click to edit title style</a:t>
            </a:r>
          </a:p>
        </p:txBody>
      </p:sp>
      <p:sp>
        <p:nvSpPr>
          <p:cNvPr id="3" name="Tijdelijke aanduiding voor inhoud 2">
            <a:extLst>
              <a:ext uri="{FF2B5EF4-FFF2-40B4-BE49-F238E27FC236}">
                <a16:creationId xmlns:a16="http://schemas.microsoft.com/office/drawing/2014/main" id="{0451485D-5529-40FE-AC0A-1F1A0FDAEA56}"/>
              </a:ext>
            </a:extLst>
          </p:cNvPr>
          <p:cNvSpPr>
            <a:spLocks noGrp="1"/>
          </p:cNvSpPr>
          <p:nvPr>
            <p:ph sz="half" idx="1" hasCustomPrompt="1"/>
          </p:nvPr>
        </p:nvSpPr>
        <p:spPr>
          <a:xfrm>
            <a:off x="1146562" y="1769063"/>
            <a:ext cx="4917646" cy="4136437"/>
          </a:xfrm>
        </p:spPr>
        <p:txBody>
          <a:bodyPr/>
          <a:lstStyle>
            <a:lvl1pPr marL="201613" indent="-201613">
              <a:buFont typeface="Arial" panose="020B0604020202020204" pitchFamily="34" charset="0"/>
              <a:buChar char="•"/>
              <a:defRPr/>
            </a:lvl1pPr>
            <a:lvl2pPr>
              <a:defRPr/>
            </a:lvl2pPr>
            <a:lvl3pPr>
              <a:defRPr/>
            </a:lvl3pPr>
            <a:lvl4pPr>
              <a:defRPr/>
            </a:lvl4pPr>
            <a:lvl5pPr>
              <a:defRPr/>
            </a:lvl5pPr>
          </a:lstStyle>
          <a:p>
            <a:pPr lvl="0"/>
            <a:r>
              <a:rPr lang="en-GB" noProof="0" dirty="0"/>
              <a:t>Click to edit text style</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Tijdelijke aanduiding voor inhoud 3">
            <a:extLst>
              <a:ext uri="{FF2B5EF4-FFF2-40B4-BE49-F238E27FC236}">
                <a16:creationId xmlns:a16="http://schemas.microsoft.com/office/drawing/2014/main" id="{2DEE300B-333D-45D7-837A-C03E0FB00B6B}"/>
              </a:ext>
            </a:extLst>
          </p:cNvPr>
          <p:cNvSpPr>
            <a:spLocks noGrp="1"/>
          </p:cNvSpPr>
          <p:nvPr>
            <p:ph sz="half" idx="2" hasCustomPrompt="1"/>
          </p:nvPr>
        </p:nvSpPr>
        <p:spPr>
          <a:xfrm>
            <a:off x="6399642" y="1769063"/>
            <a:ext cx="4917646" cy="4136437"/>
          </a:xfrm>
        </p:spPr>
        <p:txBody>
          <a:bodyPr vert="horz" lIns="0" tIns="0" rIns="0" bIns="0" rtlCol="0">
            <a:normAutofit/>
          </a:bodyPr>
          <a:lstStyle>
            <a:lvl1pPr marL="201613" indent="-201613">
              <a:buFont typeface="Arial" panose="020B0604020202020204" pitchFamily="34" charset="0"/>
              <a:buChar char="•"/>
              <a:defRPr lang="nl-NL" smtClean="0"/>
            </a:lvl1pPr>
            <a:lvl2pPr>
              <a:defRPr lang="nl-NL" smtClean="0"/>
            </a:lvl2pPr>
            <a:lvl3pPr>
              <a:defRPr lang="nl-NL" smtClean="0"/>
            </a:lvl3pPr>
            <a:lvl4pPr>
              <a:defRPr lang="nl-NL" smtClean="0"/>
            </a:lvl4pPr>
            <a:lvl5pPr>
              <a:defRPr lang="nl-NL"/>
            </a:lvl5pPr>
          </a:lstStyle>
          <a:p>
            <a:pPr lvl="0"/>
            <a:r>
              <a:rPr lang="en-GB" noProof="0" dirty="0"/>
              <a:t>Click to edit text style</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Tijdelijke aanduiding voor datum 3">
            <a:extLst>
              <a:ext uri="{FF2B5EF4-FFF2-40B4-BE49-F238E27FC236}">
                <a16:creationId xmlns:a16="http://schemas.microsoft.com/office/drawing/2014/main" id="{56AB5621-E96B-4384-B52A-EC825F37E4A0}"/>
              </a:ext>
            </a:extLst>
          </p:cNvPr>
          <p:cNvSpPr>
            <a:spLocks noGrp="1"/>
          </p:cNvSpPr>
          <p:nvPr>
            <p:ph type="dt" sz="half" idx="10"/>
          </p:nvPr>
        </p:nvSpPr>
        <p:spPr>
          <a:xfrm>
            <a:off x="1146563" y="6318000"/>
            <a:ext cx="1747752"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fld id="{6260AA88-5739-0244-8D04-3728E1578406}" type="datetime4">
              <a:rPr lang="en-US" smtClean="0"/>
              <a:t>June 21, 2021</a:t>
            </a:fld>
            <a:endParaRPr lang="nl-NL" dirty="0"/>
          </a:p>
        </p:txBody>
      </p:sp>
      <p:sp>
        <p:nvSpPr>
          <p:cNvPr id="9" name="Tijdelijke aanduiding voor voettekst 4">
            <a:extLst>
              <a:ext uri="{FF2B5EF4-FFF2-40B4-BE49-F238E27FC236}">
                <a16:creationId xmlns:a16="http://schemas.microsoft.com/office/drawing/2014/main" id="{8F852A9B-659B-4074-BB47-3E200FF1C1C2}"/>
              </a:ext>
            </a:extLst>
          </p:cNvPr>
          <p:cNvSpPr>
            <a:spLocks noGrp="1"/>
          </p:cNvSpPr>
          <p:nvPr>
            <p:ph type="ftr" sz="quarter" idx="3"/>
          </p:nvPr>
        </p:nvSpPr>
        <p:spPr>
          <a:xfrm>
            <a:off x="1146563" y="6073200"/>
            <a:ext cx="4761185"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r>
              <a:rPr lang="nl-NL"/>
              <a:t>C. Bouvy |  BSc Thesis Defense</a:t>
            </a:r>
            <a:endParaRPr lang="nl-NL" dirty="0"/>
          </a:p>
        </p:txBody>
      </p:sp>
      <p:sp>
        <p:nvSpPr>
          <p:cNvPr id="12" name="Tijdelijke aanduiding voor dianummer 5">
            <a:extLst>
              <a:ext uri="{FF2B5EF4-FFF2-40B4-BE49-F238E27FC236}">
                <a16:creationId xmlns:a16="http://schemas.microsoft.com/office/drawing/2014/main" id="{59EEB36E-3627-4A84-A3BA-9AA3D876B8AB}"/>
              </a:ext>
            </a:extLst>
          </p:cNvPr>
          <p:cNvSpPr>
            <a:spLocks noGrp="1"/>
          </p:cNvSpPr>
          <p:nvPr>
            <p:ph type="sldNum" sz="quarter" idx="4"/>
          </p:nvPr>
        </p:nvSpPr>
        <p:spPr>
          <a:xfrm>
            <a:off x="10800609" y="6073200"/>
            <a:ext cx="787803" cy="365125"/>
          </a:xfrm>
          <a:prstGeom prst="rect">
            <a:avLst/>
          </a:prstGeom>
        </p:spPr>
        <p:txBody>
          <a:bodyPr vert="horz" lIns="91440" tIns="45720" rIns="91440" bIns="45720" rtlCol="0" anchor="ctr"/>
          <a:lstStyle>
            <a:lvl1pPr algn="r">
              <a:defRPr sz="1100">
                <a:solidFill>
                  <a:schemeClr val="tx2">
                    <a:lumMod val="40000"/>
                    <a:lumOff val="60000"/>
                  </a:schemeClr>
                </a:solidFill>
              </a:defRPr>
            </a:lvl1pPr>
          </a:lstStyle>
          <a:p>
            <a:fld id="{CF26CF14-CA55-4C05-9804-096C821AFF5B}" type="slidenum">
              <a:rPr lang="nl-NL" smtClean="0"/>
              <a:pPr/>
              <a:t>‹#›</a:t>
            </a:fld>
            <a:endParaRPr lang="nl-NL" dirty="0"/>
          </a:p>
        </p:txBody>
      </p:sp>
    </p:spTree>
    <p:extLst>
      <p:ext uri="{BB962C8B-B14F-4D97-AF65-F5344CB8AC3E}">
        <p14:creationId xmlns:p14="http://schemas.microsoft.com/office/powerpoint/2010/main" val="2962834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37ACB4-EFEF-4B9C-B3B8-8EF287C9C59F}"/>
              </a:ext>
            </a:extLst>
          </p:cNvPr>
          <p:cNvSpPr>
            <a:spLocks noGrp="1"/>
          </p:cNvSpPr>
          <p:nvPr>
            <p:ph type="title" hasCustomPrompt="1"/>
          </p:nvPr>
        </p:nvSpPr>
        <p:spPr>
          <a:xfrm>
            <a:off x="360000" y="76813"/>
            <a:ext cx="10957288" cy="1130400"/>
          </a:xfrm>
          <a:prstGeom prst="rect">
            <a:avLst/>
          </a:prstGeom>
        </p:spPr>
        <p:txBody>
          <a:bodyPr/>
          <a:lstStyle>
            <a:lvl1pPr>
              <a:defRPr/>
            </a:lvl1pPr>
          </a:lstStyle>
          <a:p>
            <a:r>
              <a:rPr lang="en-GB" noProof="0" dirty="0"/>
              <a:t>Click to edit title style</a:t>
            </a:r>
          </a:p>
        </p:txBody>
      </p:sp>
      <p:sp>
        <p:nvSpPr>
          <p:cNvPr id="6" name="Tijdelijke aanduiding voor datum 3">
            <a:extLst>
              <a:ext uri="{FF2B5EF4-FFF2-40B4-BE49-F238E27FC236}">
                <a16:creationId xmlns:a16="http://schemas.microsoft.com/office/drawing/2014/main" id="{F09CF8D3-9DF8-4E6C-84EB-B613F779B5F6}"/>
              </a:ext>
            </a:extLst>
          </p:cNvPr>
          <p:cNvSpPr>
            <a:spLocks noGrp="1"/>
          </p:cNvSpPr>
          <p:nvPr>
            <p:ph type="dt" sz="half" idx="2"/>
          </p:nvPr>
        </p:nvSpPr>
        <p:spPr>
          <a:xfrm>
            <a:off x="1146563" y="6318000"/>
            <a:ext cx="1747752"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fld id="{5AD6E80F-F35C-634C-932A-E46AC06D2CF9}" type="datetime4">
              <a:rPr lang="en-US" smtClean="0"/>
              <a:t>June 21, 2021</a:t>
            </a:fld>
            <a:endParaRPr lang="nl-NL" dirty="0"/>
          </a:p>
        </p:txBody>
      </p:sp>
      <p:sp>
        <p:nvSpPr>
          <p:cNvPr id="7" name="Tijdelijke aanduiding voor voettekst 4">
            <a:extLst>
              <a:ext uri="{FF2B5EF4-FFF2-40B4-BE49-F238E27FC236}">
                <a16:creationId xmlns:a16="http://schemas.microsoft.com/office/drawing/2014/main" id="{B0A235F7-B785-4FB8-9057-16D0AEF5AB23}"/>
              </a:ext>
            </a:extLst>
          </p:cNvPr>
          <p:cNvSpPr>
            <a:spLocks noGrp="1"/>
          </p:cNvSpPr>
          <p:nvPr>
            <p:ph type="ftr" sz="quarter" idx="3"/>
          </p:nvPr>
        </p:nvSpPr>
        <p:spPr>
          <a:xfrm>
            <a:off x="1146563" y="6073200"/>
            <a:ext cx="4761185"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r>
              <a:rPr lang="nl-NL"/>
              <a:t>C. Bouvy |  BSc Thesis Defense</a:t>
            </a:r>
            <a:endParaRPr lang="nl-NL" dirty="0"/>
          </a:p>
        </p:txBody>
      </p:sp>
      <p:sp>
        <p:nvSpPr>
          <p:cNvPr id="10" name="Tijdelijke aanduiding voor dianummer 5">
            <a:extLst>
              <a:ext uri="{FF2B5EF4-FFF2-40B4-BE49-F238E27FC236}">
                <a16:creationId xmlns:a16="http://schemas.microsoft.com/office/drawing/2014/main" id="{5DA73902-F8F9-4FA5-9AB3-2C3A9B42F7E9}"/>
              </a:ext>
            </a:extLst>
          </p:cNvPr>
          <p:cNvSpPr>
            <a:spLocks noGrp="1"/>
          </p:cNvSpPr>
          <p:nvPr>
            <p:ph type="sldNum" sz="quarter" idx="4"/>
          </p:nvPr>
        </p:nvSpPr>
        <p:spPr>
          <a:xfrm>
            <a:off x="10800609" y="6073200"/>
            <a:ext cx="787803" cy="365125"/>
          </a:xfrm>
          <a:prstGeom prst="rect">
            <a:avLst/>
          </a:prstGeom>
        </p:spPr>
        <p:txBody>
          <a:bodyPr vert="horz" lIns="91440" tIns="45720" rIns="91440" bIns="45720" rtlCol="0" anchor="ctr"/>
          <a:lstStyle>
            <a:lvl1pPr algn="r">
              <a:defRPr sz="1100">
                <a:solidFill>
                  <a:schemeClr val="tx2">
                    <a:lumMod val="40000"/>
                    <a:lumOff val="60000"/>
                  </a:schemeClr>
                </a:solidFill>
              </a:defRPr>
            </a:lvl1pPr>
          </a:lstStyle>
          <a:p>
            <a:fld id="{CF26CF14-CA55-4C05-9804-096C821AFF5B}" type="slidenum">
              <a:rPr lang="nl-NL" smtClean="0"/>
              <a:pPr/>
              <a:t>‹#›</a:t>
            </a:fld>
            <a:endParaRPr lang="nl-NL" dirty="0"/>
          </a:p>
        </p:txBody>
      </p:sp>
    </p:spTree>
    <p:extLst>
      <p:ext uri="{BB962C8B-B14F-4D97-AF65-F5344CB8AC3E}">
        <p14:creationId xmlns:p14="http://schemas.microsoft.com/office/powerpoint/2010/main" val="88494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c slide">
    <p:spTree>
      <p:nvGrpSpPr>
        <p:cNvPr id="1" name=""/>
        <p:cNvGrpSpPr/>
        <p:nvPr/>
      </p:nvGrpSpPr>
      <p:grpSpPr>
        <a:xfrm>
          <a:off x="0" y="0"/>
          <a:ext cx="0" cy="0"/>
          <a:chOff x="0" y="0"/>
          <a:chExt cx="0" cy="0"/>
        </a:xfrm>
      </p:grpSpPr>
      <p:sp>
        <p:nvSpPr>
          <p:cNvPr id="6" name="Tijdelijke aanduiding voor datum 3">
            <a:extLst>
              <a:ext uri="{FF2B5EF4-FFF2-40B4-BE49-F238E27FC236}">
                <a16:creationId xmlns:a16="http://schemas.microsoft.com/office/drawing/2014/main" id="{F09CF8D3-9DF8-4E6C-84EB-B613F779B5F6}"/>
              </a:ext>
            </a:extLst>
          </p:cNvPr>
          <p:cNvSpPr>
            <a:spLocks noGrp="1"/>
          </p:cNvSpPr>
          <p:nvPr>
            <p:ph type="dt" sz="half" idx="2"/>
          </p:nvPr>
        </p:nvSpPr>
        <p:spPr>
          <a:xfrm>
            <a:off x="1146563" y="6318000"/>
            <a:ext cx="1747752"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fld id="{29052B5F-242D-4D44-A268-326204A1BEFD}" type="datetime4">
              <a:rPr lang="en-US" smtClean="0"/>
              <a:t>June 21, 2021</a:t>
            </a:fld>
            <a:endParaRPr lang="nl-NL" dirty="0"/>
          </a:p>
        </p:txBody>
      </p:sp>
      <p:sp>
        <p:nvSpPr>
          <p:cNvPr id="7" name="Tijdelijke aanduiding voor voettekst 4">
            <a:extLst>
              <a:ext uri="{FF2B5EF4-FFF2-40B4-BE49-F238E27FC236}">
                <a16:creationId xmlns:a16="http://schemas.microsoft.com/office/drawing/2014/main" id="{B0A235F7-B785-4FB8-9057-16D0AEF5AB23}"/>
              </a:ext>
            </a:extLst>
          </p:cNvPr>
          <p:cNvSpPr>
            <a:spLocks noGrp="1"/>
          </p:cNvSpPr>
          <p:nvPr>
            <p:ph type="ftr" sz="quarter" idx="3"/>
          </p:nvPr>
        </p:nvSpPr>
        <p:spPr>
          <a:xfrm>
            <a:off x="1146563" y="6073200"/>
            <a:ext cx="4761185"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r>
              <a:rPr lang="nl-NL"/>
              <a:t>C. Bouvy |  BSc Thesis Defense</a:t>
            </a:r>
            <a:endParaRPr lang="nl-NL" dirty="0"/>
          </a:p>
        </p:txBody>
      </p:sp>
      <p:sp>
        <p:nvSpPr>
          <p:cNvPr id="3" name="Rechthoek 2">
            <a:extLst>
              <a:ext uri="{FF2B5EF4-FFF2-40B4-BE49-F238E27FC236}">
                <a16:creationId xmlns:a16="http://schemas.microsoft.com/office/drawing/2014/main" id="{73A49957-3299-4F03-B241-99EC4585C3DA}"/>
              </a:ext>
            </a:extLst>
          </p:cNvPr>
          <p:cNvSpPr/>
          <p:nvPr userDrawn="1"/>
        </p:nvSpPr>
        <p:spPr bwMode="white">
          <a:xfrm>
            <a:off x="0" y="1285875"/>
            <a:ext cx="5019675" cy="85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Tijdelijke aanduiding voor dianummer 5">
            <a:extLst>
              <a:ext uri="{FF2B5EF4-FFF2-40B4-BE49-F238E27FC236}">
                <a16:creationId xmlns:a16="http://schemas.microsoft.com/office/drawing/2014/main" id="{7F5603FA-107F-400E-9786-33F773174550}"/>
              </a:ext>
            </a:extLst>
          </p:cNvPr>
          <p:cNvSpPr>
            <a:spLocks noGrp="1"/>
          </p:cNvSpPr>
          <p:nvPr>
            <p:ph type="sldNum" sz="quarter" idx="4"/>
          </p:nvPr>
        </p:nvSpPr>
        <p:spPr>
          <a:xfrm>
            <a:off x="10800609" y="6073200"/>
            <a:ext cx="787803" cy="365125"/>
          </a:xfrm>
          <a:prstGeom prst="rect">
            <a:avLst/>
          </a:prstGeom>
        </p:spPr>
        <p:txBody>
          <a:bodyPr vert="horz" lIns="91440" tIns="45720" rIns="91440" bIns="45720" rtlCol="0" anchor="ctr"/>
          <a:lstStyle>
            <a:lvl1pPr algn="r">
              <a:defRPr sz="1100">
                <a:solidFill>
                  <a:schemeClr val="tx2">
                    <a:lumMod val="40000"/>
                    <a:lumOff val="60000"/>
                  </a:schemeClr>
                </a:solidFill>
              </a:defRPr>
            </a:lvl1pPr>
          </a:lstStyle>
          <a:p>
            <a:fld id="{CF26CF14-CA55-4C05-9804-096C821AFF5B}" type="slidenum">
              <a:rPr lang="nl-NL" smtClean="0"/>
              <a:pPr/>
              <a:t>‹#›</a:t>
            </a:fld>
            <a:endParaRPr lang="nl-NL" dirty="0"/>
          </a:p>
        </p:txBody>
      </p:sp>
    </p:spTree>
    <p:extLst>
      <p:ext uri="{BB962C8B-B14F-4D97-AF65-F5344CB8AC3E}">
        <p14:creationId xmlns:p14="http://schemas.microsoft.com/office/powerpoint/2010/main" val="2445966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roject team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37ACB4-EFEF-4B9C-B3B8-8EF287C9C59F}"/>
              </a:ext>
            </a:extLst>
          </p:cNvPr>
          <p:cNvSpPr>
            <a:spLocks noGrp="1"/>
          </p:cNvSpPr>
          <p:nvPr>
            <p:ph type="title" hasCustomPrompt="1"/>
          </p:nvPr>
        </p:nvSpPr>
        <p:spPr>
          <a:xfrm>
            <a:off x="360000" y="76813"/>
            <a:ext cx="10957288" cy="1130400"/>
          </a:xfrm>
          <a:prstGeom prst="rect">
            <a:avLst/>
          </a:prstGeom>
        </p:spPr>
        <p:txBody>
          <a:bodyPr/>
          <a:lstStyle>
            <a:lvl1pPr>
              <a:defRPr>
                <a:solidFill>
                  <a:schemeClr val="tx2"/>
                </a:solidFill>
              </a:defRPr>
            </a:lvl1pPr>
          </a:lstStyle>
          <a:p>
            <a:r>
              <a:rPr lang="en-GB" noProof="0" dirty="0"/>
              <a:t>Click to edit title style</a:t>
            </a:r>
          </a:p>
        </p:txBody>
      </p:sp>
      <p:sp>
        <p:nvSpPr>
          <p:cNvPr id="10" name="Tijdelijke aanduiding voor afbeelding 9">
            <a:extLst>
              <a:ext uri="{FF2B5EF4-FFF2-40B4-BE49-F238E27FC236}">
                <a16:creationId xmlns:a16="http://schemas.microsoft.com/office/drawing/2014/main" id="{1BF3AD0B-E69A-4458-9F2F-AD15935C1A1E}"/>
              </a:ext>
            </a:extLst>
          </p:cNvPr>
          <p:cNvSpPr>
            <a:spLocks noGrp="1" noChangeAspect="1"/>
          </p:cNvSpPr>
          <p:nvPr>
            <p:ph type="pic" sz="quarter" idx="14" hasCustomPrompt="1"/>
          </p:nvPr>
        </p:nvSpPr>
        <p:spPr>
          <a:xfrm>
            <a:off x="1062038" y="1769428"/>
            <a:ext cx="2372582" cy="795412"/>
          </a:xfrm>
          <a:noFill/>
        </p:spPr>
        <p:txBody>
          <a:bodyPr wrap="none">
            <a:noAutofit/>
          </a:bodyPr>
          <a:lstStyle>
            <a:lvl1pPr algn="ctr">
              <a:defRPr sz="1200"/>
            </a:lvl1pPr>
          </a:lstStyle>
          <a:p>
            <a:r>
              <a:rPr lang="nl-NL" dirty="0"/>
              <a:t>Click </a:t>
            </a:r>
            <a:r>
              <a:rPr lang="nl-NL" dirty="0" err="1"/>
              <a:t>to</a:t>
            </a:r>
            <a:r>
              <a:rPr lang="nl-NL" dirty="0"/>
              <a:t> </a:t>
            </a:r>
            <a:r>
              <a:rPr lang="nl-NL" dirty="0" err="1"/>
              <a:t>add</a:t>
            </a:r>
            <a:r>
              <a:rPr lang="nl-NL" dirty="0"/>
              <a:t> logo</a:t>
            </a:r>
          </a:p>
        </p:txBody>
      </p:sp>
      <p:sp>
        <p:nvSpPr>
          <p:cNvPr id="11" name="Tijdelijke aanduiding voor tekst 9">
            <a:extLst>
              <a:ext uri="{FF2B5EF4-FFF2-40B4-BE49-F238E27FC236}">
                <a16:creationId xmlns:a16="http://schemas.microsoft.com/office/drawing/2014/main" id="{C8E78EFF-E989-4EC0-9E44-4B28DF5A2865}"/>
              </a:ext>
            </a:extLst>
          </p:cNvPr>
          <p:cNvSpPr>
            <a:spLocks noGrp="1"/>
          </p:cNvSpPr>
          <p:nvPr>
            <p:ph type="body" sz="quarter" idx="15" hasCustomPrompt="1"/>
          </p:nvPr>
        </p:nvSpPr>
        <p:spPr>
          <a:xfrm>
            <a:off x="1164494" y="2633074"/>
            <a:ext cx="2448000" cy="204788"/>
          </a:xfrm>
        </p:spPr>
        <p:txBody>
          <a:bodyPr>
            <a:noAutofit/>
          </a:bodyPr>
          <a:lstStyle>
            <a:lvl1pPr>
              <a:defRPr sz="1600" b="1"/>
            </a:lvl1pPr>
          </a:lstStyle>
          <a:p>
            <a:pPr lvl="0"/>
            <a:r>
              <a:rPr lang="en-GB" noProof="0" dirty="0"/>
              <a:t>Name</a:t>
            </a:r>
          </a:p>
        </p:txBody>
      </p:sp>
      <p:sp>
        <p:nvSpPr>
          <p:cNvPr id="12" name="Tijdelijke aanduiding voor tekst 9">
            <a:extLst>
              <a:ext uri="{FF2B5EF4-FFF2-40B4-BE49-F238E27FC236}">
                <a16:creationId xmlns:a16="http://schemas.microsoft.com/office/drawing/2014/main" id="{A8D39DDD-3D97-4A34-B6D6-9417C2BD991C}"/>
              </a:ext>
            </a:extLst>
          </p:cNvPr>
          <p:cNvSpPr>
            <a:spLocks noGrp="1"/>
          </p:cNvSpPr>
          <p:nvPr>
            <p:ph type="body" sz="quarter" idx="16" hasCustomPrompt="1"/>
          </p:nvPr>
        </p:nvSpPr>
        <p:spPr>
          <a:xfrm>
            <a:off x="1164494" y="2906096"/>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13" name="Tijdelijke aanduiding voor afbeelding 9">
            <a:extLst>
              <a:ext uri="{FF2B5EF4-FFF2-40B4-BE49-F238E27FC236}">
                <a16:creationId xmlns:a16="http://schemas.microsoft.com/office/drawing/2014/main" id="{D2A320F7-B8BA-45ED-B010-00A28E14E0AB}"/>
              </a:ext>
            </a:extLst>
          </p:cNvPr>
          <p:cNvSpPr>
            <a:spLocks noGrp="1" noChangeAspect="1"/>
          </p:cNvSpPr>
          <p:nvPr>
            <p:ph type="pic" sz="quarter" idx="17" hasCustomPrompt="1"/>
          </p:nvPr>
        </p:nvSpPr>
        <p:spPr>
          <a:xfrm>
            <a:off x="3631214" y="1769428"/>
            <a:ext cx="2372582" cy="795412"/>
          </a:xfrm>
          <a:noFill/>
        </p:spPr>
        <p:txBody>
          <a:bodyPr wrap="none">
            <a:normAutofit/>
          </a:bodyPr>
          <a:lstStyle>
            <a:lvl1pPr algn="ctr">
              <a:defRPr sz="1200"/>
            </a:lvl1pPr>
          </a:lstStyle>
          <a:p>
            <a:r>
              <a:rPr lang="nl-NL" dirty="0"/>
              <a:t>Click </a:t>
            </a:r>
            <a:r>
              <a:rPr lang="nl-NL" dirty="0" err="1"/>
              <a:t>to</a:t>
            </a:r>
            <a:r>
              <a:rPr lang="nl-NL" dirty="0"/>
              <a:t> </a:t>
            </a:r>
            <a:r>
              <a:rPr lang="nl-NL" dirty="0" err="1"/>
              <a:t>add</a:t>
            </a:r>
            <a:r>
              <a:rPr lang="nl-NL" dirty="0"/>
              <a:t> logo</a:t>
            </a:r>
          </a:p>
        </p:txBody>
      </p:sp>
      <p:sp>
        <p:nvSpPr>
          <p:cNvPr id="14" name="Tijdelijke aanduiding voor tekst 9">
            <a:extLst>
              <a:ext uri="{FF2B5EF4-FFF2-40B4-BE49-F238E27FC236}">
                <a16:creationId xmlns:a16="http://schemas.microsoft.com/office/drawing/2014/main" id="{960BBEB0-6377-4589-A0D6-1BB179B8E00B}"/>
              </a:ext>
            </a:extLst>
          </p:cNvPr>
          <p:cNvSpPr>
            <a:spLocks noGrp="1"/>
          </p:cNvSpPr>
          <p:nvPr>
            <p:ph type="body" sz="quarter" idx="18" hasCustomPrompt="1"/>
          </p:nvPr>
        </p:nvSpPr>
        <p:spPr>
          <a:xfrm>
            <a:off x="3733670" y="2633074"/>
            <a:ext cx="2448000" cy="204788"/>
          </a:xfrm>
        </p:spPr>
        <p:txBody>
          <a:bodyPr>
            <a:noAutofit/>
          </a:bodyPr>
          <a:lstStyle>
            <a:lvl1pPr>
              <a:defRPr sz="1600" b="1"/>
            </a:lvl1pPr>
          </a:lstStyle>
          <a:p>
            <a:pPr lvl="0"/>
            <a:r>
              <a:rPr lang="en-GB" noProof="0"/>
              <a:t>Name</a:t>
            </a:r>
          </a:p>
        </p:txBody>
      </p:sp>
      <p:sp>
        <p:nvSpPr>
          <p:cNvPr id="15" name="Tijdelijke aanduiding voor tekst 9">
            <a:extLst>
              <a:ext uri="{FF2B5EF4-FFF2-40B4-BE49-F238E27FC236}">
                <a16:creationId xmlns:a16="http://schemas.microsoft.com/office/drawing/2014/main" id="{07F64D3D-FEE5-4062-B7F0-B078A5217D41}"/>
              </a:ext>
            </a:extLst>
          </p:cNvPr>
          <p:cNvSpPr>
            <a:spLocks noGrp="1"/>
          </p:cNvSpPr>
          <p:nvPr>
            <p:ph type="body" sz="quarter" idx="19" hasCustomPrompt="1"/>
          </p:nvPr>
        </p:nvSpPr>
        <p:spPr>
          <a:xfrm>
            <a:off x="3733670" y="2906096"/>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16" name="Tijdelijke aanduiding voor afbeelding 9">
            <a:extLst>
              <a:ext uri="{FF2B5EF4-FFF2-40B4-BE49-F238E27FC236}">
                <a16:creationId xmlns:a16="http://schemas.microsoft.com/office/drawing/2014/main" id="{777967D8-B4C1-4300-A05E-758CBF91175D}"/>
              </a:ext>
            </a:extLst>
          </p:cNvPr>
          <p:cNvSpPr>
            <a:spLocks noGrp="1" noChangeAspect="1"/>
          </p:cNvSpPr>
          <p:nvPr>
            <p:ph type="pic" sz="quarter" idx="20" hasCustomPrompt="1"/>
          </p:nvPr>
        </p:nvSpPr>
        <p:spPr>
          <a:xfrm>
            <a:off x="6200390" y="1769428"/>
            <a:ext cx="2372582" cy="795412"/>
          </a:xfrm>
          <a:noFill/>
        </p:spPr>
        <p:txBody>
          <a:bodyPr wrap="none">
            <a:normAutofit/>
          </a:bodyPr>
          <a:lstStyle>
            <a:lvl1pPr algn="ctr">
              <a:defRPr sz="1200"/>
            </a:lvl1pPr>
          </a:lstStyle>
          <a:p>
            <a:r>
              <a:rPr lang="nl-NL" dirty="0"/>
              <a:t>Click </a:t>
            </a:r>
            <a:r>
              <a:rPr lang="nl-NL" dirty="0" err="1"/>
              <a:t>to</a:t>
            </a:r>
            <a:r>
              <a:rPr lang="nl-NL" dirty="0"/>
              <a:t> </a:t>
            </a:r>
            <a:r>
              <a:rPr lang="nl-NL" dirty="0" err="1"/>
              <a:t>add</a:t>
            </a:r>
            <a:r>
              <a:rPr lang="nl-NL" dirty="0"/>
              <a:t> logo</a:t>
            </a:r>
          </a:p>
        </p:txBody>
      </p:sp>
      <p:sp>
        <p:nvSpPr>
          <p:cNvPr id="17" name="Tijdelijke aanduiding voor tekst 9">
            <a:extLst>
              <a:ext uri="{FF2B5EF4-FFF2-40B4-BE49-F238E27FC236}">
                <a16:creationId xmlns:a16="http://schemas.microsoft.com/office/drawing/2014/main" id="{FC9E14B9-F9C9-4B55-AB71-FE509614A5F0}"/>
              </a:ext>
            </a:extLst>
          </p:cNvPr>
          <p:cNvSpPr>
            <a:spLocks noGrp="1"/>
          </p:cNvSpPr>
          <p:nvPr>
            <p:ph type="body" sz="quarter" idx="21" hasCustomPrompt="1"/>
          </p:nvPr>
        </p:nvSpPr>
        <p:spPr>
          <a:xfrm>
            <a:off x="6302846" y="2633074"/>
            <a:ext cx="2448000" cy="204788"/>
          </a:xfrm>
        </p:spPr>
        <p:txBody>
          <a:bodyPr>
            <a:noAutofit/>
          </a:bodyPr>
          <a:lstStyle>
            <a:lvl1pPr>
              <a:defRPr sz="1600" b="1"/>
            </a:lvl1pPr>
          </a:lstStyle>
          <a:p>
            <a:pPr lvl="0"/>
            <a:r>
              <a:rPr lang="en-GB" noProof="0"/>
              <a:t>Name</a:t>
            </a:r>
          </a:p>
        </p:txBody>
      </p:sp>
      <p:sp>
        <p:nvSpPr>
          <p:cNvPr id="18" name="Tijdelijke aanduiding voor tekst 9">
            <a:extLst>
              <a:ext uri="{FF2B5EF4-FFF2-40B4-BE49-F238E27FC236}">
                <a16:creationId xmlns:a16="http://schemas.microsoft.com/office/drawing/2014/main" id="{7F010A67-086B-4E83-8AC9-20AB0EF7EC65}"/>
              </a:ext>
            </a:extLst>
          </p:cNvPr>
          <p:cNvSpPr>
            <a:spLocks noGrp="1"/>
          </p:cNvSpPr>
          <p:nvPr>
            <p:ph type="body" sz="quarter" idx="22" hasCustomPrompt="1"/>
          </p:nvPr>
        </p:nvSpPr>
        <p:spPr>
          <a:xfrm>
            <a:off x="6302846" y="2906096"/>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19" name="Tijdelijke aanduiding voor afbeelding 9">
            <a:extLst>
              <a:ext uri="{FF2B5EF4-FFF2-40B4-BE49-F238E27FC236}">
                <a16:creationId xmlns:a16="http://schemas.microsoft.com/office/drawing/2014/main" id="{F5214B3F-6926-41BB-A7DE-36C5F643E1B7}"/>
              </a:ext>
            </a:extLst>
          </p:cNvPr>
          <p:cNvSpPr>
            <a:spLocks noGrp="1" noChangeAspect="1"/>
          </p:cNvSpPr>
          <p:nvPr>
            <p:ph type="pic" sz="quarter" idx="23" hasCustomPrompt="1"/>
          </p:nvPr>
        </p:nvSpPr>
        <p:spPr>
          <a:xfrm>
            <a:off x="8769565" y="1769428"/>
            <a:ext cx="2372582" cy="795412"/>
          </a:xfrm>
          <a:noFill/>
        </p:spPr>
        <p:txBody>
          <a:bodyPr wrap="none">
            <a:normAutofit/>
          </a:bodyPr>
          <a:lstStyle>
            <a:lvl1pPr algn="ctr">
              <a:defRPr sz="1200"/>
            </a:lvl1pPr>
          </a:lstStyle>
          <a:p>
            <a:r>
              <a:rPr lang="nl-NL" dirty="0"/>
              <a:t>Click </a:t>
            </a:r>
            <a:r>
              <a:rPr lang="nl-NL" dirty="0" err="1"/>
              <a:t>to</a:t>
            </a:r>
            <a:r>
              <a:rPr lang="nl-NL" dirty="0"/>
              <a:t> </a:t>
            </a:r>
            <a:r>
              <a:rPr lang="nl-NL" dirty="0" err="1"/>
              <a:t>add</a:t>
            </a:r>
            <a:r>
              <a:rPr lang="nl-NL" dirty="0"/>
              <a:t> logo</a:t>
            </a:r>
          </a:p>
        </p:txBody>
      </p:sp>
      <p:sp>
        <p:nvSpPr>
          <p:cNvPr id="20" name="Tijdelijke aanduiding voor tekst 9">
            <a:extLst>
              <a:ext uri="{FF2B5EF4-FFF2-40B4-BE49-F238E27FC236}">
                <a16:creationId xmlns:a16="http://schemas.microsoft.com/office/drawing/2014/main" id="{CEFBA8D7-C002-45DC-89EC-1AF125D468A1}"/>
              </a:ext>
            </a:extLst>
          </p:cNvPr>
          <p:cNvSpPr>
            <a:spLocks noGrp="1"/>
          </p:cNvSpPr>
          <p:nvPr>
            <p:ph type="body" sz="quarter" idx="24" hasCustomPrompt="1"/>
          </p:nvPr>
        </p:nvSpPr>
        <p:spPr>
          <a:xfrm>
            <a:off x="8872021" y="2633074"/>
            <a:ext cx="2448000" cy="204788"/>
          </a:xfrm>
        </p:spPr>
        <p:txBody>
          <a:bodyPr>
            <a:noAutofit/>
          </a:bodyPr>
          <a:lstStyle>
            <a:lvl1pPr>
              <a:defRPr sz="1600" b="1"/>
            </a:lvl1pPr>
          </a:lstStyle>
          <a:p>
            <a:pPr lvl="0"/>
            <a:r>
              <a:rPr lang="en-GB" noProof="0"/>
              <a:t>Name</a:t>
            </a:r>
          </a:p>
        </p:txBody>
      </p:sp>
      <p:sp>
        <p:nvSpPr>
          <p:cNvPr id="21" name="Tijdelijke aanduiding voor tekst 9">
            <a:extLst>
              <a:ext uri="{FF2B5EF4-FFF2-40B4-BE49-F238E27FC236}">
                <a16:creationId xmlns:a16="http://schemas.microsoft.com/office/drawing/2014/main" id="{EDADE4CC-7044-4908-BAE8-9E0AD087E558}"/>
              </a:ext>
            </a:extLst>
          </p:cNvPr>
          <p:cNvSpPr>
            <a:spLocks noGrp="1"/>
          </p:cNvSpPr>
          <p:nvPr>
            <p:ph type="body" sz="quarter" idx="25" hasCustomPrompt="1"/>
          </p:nvPr>
        </p:nvSpPr>
        <p:spPr>
          <a:xfrm>
            <a:off x="8872021" y="2906096"/>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22" name="Tekstvak 21">
            <a:extLst>
              <a:ext uri="{FF2B5EF4-FFF2-40B4-BE49-F238E27FC236}">
                <a16:creationId xmlns:a16="http://schemas.microsoft.com/office/drawing/2014/main" id="{08BA0F05-82F7-4C2D-9600-F9321E098595}"/>
              </a:ext>
            </a:extLst>
          </p:cNvPr>
          <p:cNvSpPr txBox="1"/>
          <p:nvPr userDrawn="1"/>
        </p:nvSpPr>
        <p:spPr>
          <a:xfrm>
            <a:off x="12520337" y="2091690"/>
            <a:ext cx="1726755" cy="1169551"/>
          </a:xfrm>
          <a:prstGeom prst="rect">
            <a:avLst/>
          </a:prstGeom>
          <a:noFill/>
        </p:spPr>
        <p:txBody>
          <a:bodyPr wrap="none" rtlCol="0">
            <a:spAutoFit/>
          </a:bodyPr>
          <a:lstStyle/>
          <a:p>
            <a:r>
              <a:rPr lang="en-US" sz="1400" dirty="0">
                <a:solidFill>
                  <a:schemeClr val="bg2"/>
                </a:solidFill>
              </a:rPr>
              <a:t>Logos must be</a:t>
            </a:r>
            <a:br>
              <a:rPr lang="en-US" sz="1400" dirty="0">
                <a:solidFill>
                  <a:schemeClr val="bg2"/>
                </a:solidFill>
              </a:rPr>
            </a:br>
            <a:r>
              <a:rPr lang="en-US" sz="1400" dirty="0">
                <a:solidFill>
                  <a:schemeClr val="bg2"/>
                </a:solidFill>
              </a:rPr>
              <a:t>374 x 126 pixels</a:t>
            </a:r>
            <a:br>
              <a:rPr lang="en-US" sz="1400" dirty="0">
                <a:solidFill>
                  <a:schemeClr val="bg2"/>
                </a:solidFill>
              </a:rPr>
            </a:br>
            <a:r>
              <a:rPr lang="en-US" sz="1400" dirty="0">
                <a:solidFill>
                  <a:schemeClr val="bg2"/>
                </a:solidFill>
              </a:rPr>
              <a:t>(or related format).</a:t>
            </a:r>
            <a:br>
              <a:rPr lang="en-US" sz="1400" dirty="0">
                <a:solidFill>
                  <a:schemeClr val="bg2"/>
                </a:solidFill>
              </a:rPr>
            </a:br>
            <a:r>
              <a:rPr lang="en-US" sz="1400" dirty="0">
                <a:solidFill>
                  <a:schemeClr val="bg2"/>
                </a:solidFill>
              </a:rPr>
              <a:t>Placeholder is center</a:t>
            </a:r>
            <a:br>
              <a:rPr lang="en-US" sz="1400" dirty="0">
                <a:solidFill>
                  <a:schemeClr val="bg2"/>
                </a:solidFill>
              </a:rPr>
            </a:br>
            <a:r>
              <a:rPr lang="en-US" sz="1400" dirty="0">
                <a:solidFill>
                  <a:schemeClr val="bg2"/>
                </a:solidFill>
              </a:rPr>
              <a:t>orientated.</a:t>
            </a:r>
          </a:p>
        </p:txBody>
      </p:sp>
      <p:sp>
        <p:nvSpPr>
          <p:cNvPr id="23" name="Gelijkbenige driehoek 22">
            <a:extLst>
              <a:ext uri="{FF2B5EF4-FFF2-40B4-BE49-F238E27FC236}">
                <a16:creationId xmlns:a16="http://schemas.microsoft.com/office/drawing/2014/main" id="{A08F0DDA-5D3F-4819-94AF-8330BEBEF856}"/>
              </a:ext>
            </a:extLst>
          </p:cNvPr>
          <p:cNvSpPr/>
          <p:nvPr userDrawn="1"/>
        </p:nvSpPr>
        <p:spPr>
          <a:xfrm rot="16200000">
            <a:off x="12306037" y="2192392"/>
            <a:ext cx="217170" cy="18721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Tijdelijke aanduiding voor tekst 9">
            <a:extLst>
              <a:ext uri="{FF2B5EF4-FFF2-40B4-BE49-F238E27FC236}">
                <a16:creationId xmlns:a16="http://schemas.microsoft.com/office/drawing/2014/main" id="{637EF967-CFA0-4E11-A0CC-B7FAF3537339}"/>
              </a:ext>
            </a:extLst>
          </p:cNvPr>
          <p:cNvSpPr>
            <a:spLocks noGrp="1"/>
          </p:cNvSpPr>
          <p:nvPr>
            <p:ph type="body" sz="quarter" idx="26" hasCustomPrompt="1"/>
          </p:nvPr>
        </p:nvSpPr>
        <p:spPr>
          <a:xfrm>
            <a:off x="1164494" y="3241575"/>
            <a:ext cx="2448000" cy="204788"/>
          </a:xfrm>
        </p:spPr>
        <p:txBody>
          <a:bodyPr>
            <a:noAutofit/>
          </a:bodyPr>
          <a:lstStyle>
            <a:lvl1pPr>
              <a:defRPr sz="1600" b="1"/>
            </a:lvl1pPr>
          </a:lstStyle>
          <a:p>
            <a:pPr lvl="0"/>
            <a:r>
              <a:rPr lang="en-GB" noProof="0" dirty="0"/>
              <a:t>Name</a:t>
            </a:r>
          </a:p>
        </p:txBody>
      </p:sp>
      <p:sp>
        <p:nvSpPr>
          <p:cNvPr id="30" name="Tijdelijke aanduiding voor tekst 9">
            <a:extLst>
              <a:ext uri="{FF2B5EF4-FFF2-40B4-BE49-F238E27FC236}">
                <a16:creationId xmlns:a16="http://schemas.microsoft.com/office/drawing/2014/main" id="{BA7CEBE3-BB56-47FF-9C55-2F74E5B2F5CA}"/>
              </a:ext>
            </a:extLst>
          </p:cNvPr>
          <p:cNvSpPr>
            <a:spLocks noGrp="1"/>
          </p:cNvSpPr>
          <p:nvPr>
            <p:ph type="body" sz="quarter" idx="27" hasCustomPrompt="1"/>
          </p:nvPr>
        </p:nvSpPr>
        <p:spPr>
          <a:xfrm>
            <a:off x="1164494" y="3514597"/>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37" name="Tijdelijke aanduiding voor tekst 9">
            <a:extLst>
              <a:ext uri="{FF2B5EF4-FFF2-40B4-BE49-F238E27FC236}">
                <a16:creationId xmlns:a16="http://schemas.microsoft.com/office/drawing/2014/main" id="{3C8E40A6-A30D-451C-99AE-D083B7D6A3B4}"/>
              </a:ext>
            </a:extLst>
          </p:cNvPr>
          <p:cNvSpPr>
            <a:spLocks noGrp="1"/>
          </p:cNvSpPr>
          <p:nvPr>
            <p:ph type="body" sz="quarter" idx="34" hasCustomPrompt="1"/>
          </p:nvPr>
        </p:nvSpPr>
        <p:spPr>
          <a:xfrm>
            <a:off x="1164494" y="3844169"/>
            <a:ext cx="2448000" cy="204788"/>
          </a:xfrm>
        </p:spPr>
        <p:txBody>
          <a:bodyPr>
            <a:noAutofit/>
          </a:bodyPr>
          <a:lstStyle>
            <a:lvl1pPr>
              <a:defRPr sz="1600" b="1"/>
            </a:lvl1pPr>
          </a:lstStyle>
          <a:p>
            <a:pPr lvl="0"/>
            <a:r>
              <a:rPr lang="en-GB" noProof="0" dirty="0"/>
              <a:t>Name</a:t>
            </a:r>
          </a:p>
        </p:txBody>
      </p:sp>
      <p:sp>
        <p:nvSpPr>
          <p:cNvPr id="38" name="Tijdelijke aanduiding voor tekst 9">
            <a:extLst>
              <a:ext uri="{FF2B5EF4-FFF2-40B4-BE49-F238E27FC236}">
                <a16:creationId xmlns:a16="http://schemas.microsoft.com/office/drawing/2014/main" id="{640C99D7-A8E7-40DA-B959-F9BDC2450031}"/>
              </a:ext>
            </a:extLst>
          </p:cNvPr>
          <p:cNvSpPr>
            <a:spLocks noGrp="1"/>
          </p:cNvSpPr>
          <p:nvPr>
            <p:ph type="body" sz="quarter" idx="35" hasCustomPrompt="1"/>
          </p:nvPr>
        </p:nvSpPr>
        <p:spPr>
          <a:xfrm>
            <a:off x="1164494" y="4117191"/>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45" name="Tijdelijke aanduiding voor tekst 9">
            <a:extLst>
              <a:ext uri="{FF2B5EF4-FFF2-40B4-BE49-F238E27FC236}">
                <a16:creationId xmlns:a16="http://schemas.microsoft.com/office/drawing/2014/main" id="{E7B067DC-073D-406B-8C80-FA5C851C995D}"/>
              </a:ext>
            </a:extLst>
          </p:cNvPr>
          <p:cNvSpPr>
            <a:spLocks noGrp="1"/>
          </p:cNvSpPr>
          <p:nvPr>
            <p:ph type="body" sz="quarter" idx="42" hasCustomPrompt="1"/>
          </p:nvPr>
        </p:nvSpPr>
        <p:spPr>
          <a:xfrm>
            <a:off x="1164494" y="4447635"/>
            <a:ext cx="2448000" cy="204788"/>
          </a:xfrm>
        </p:spPr>
        <p:txBody>
          <a:bodyPr>
            <a:noAutofit/>
          </a:bodyPr>
          <a:lstStyle>
            <a:lvl1pPr>
              <a:defRPr sz="1600" b="1"/>
            </a:lvl1pPr>
          </a:lstStyle>
          <a:p>
            <a:pPr lvl="0"/>
            <a:r>
              <a:rPr lang="en-GB" noProof="0" dirty="0"/>
              <a:t>Name</a:t>
            </a:r>
          </a:p>
        </p:txBody>
      </p:sp>
      <p:sp>
        <p:nvSpPr>
          <p:cNvPr id="46" name="Tijdelijke aanduiding voor tekst 9">
            <a:extLst>
              <a:ext uri="{FF2B5EF4-FFF2-40B4-BE49-F238E27FC236}">
                <a16:creationId xmlns:a16="http://schemas.microsoft.com/office/drawing/2014/main" id="{EAF66210-C7FF-4DFB-B27F-105DE2D041B6}"/>
              </a:ext>
            </a:extLst>
          </p:cNvPr>
          <p:cNvSpPr>
            <a:spLocks noGrp="1"/>
          </p:cNvSpPr>
          <p:nvPr>
            <p:ph type="body" sz="quarter" idx="43" hasCustomPrompt="1"/>
          </p:nvPr>
        </p:nvSpPr>
        <p:spPr>
          <a:xfrm>
            <a:off x="1164494" y="4720657"/>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53" name="Tijdelijke aanduiding voor tekst 9">
            <a:extLst>
              <a:ext uri="{FF2B5EF4-FFF2-40B4-BE49-F238E27FC236}">
                <a16:creationId xmlns:a16="http://schemas.microsoft.com/office/drawing/2014/main" id="{10733809-7E39-4633-B244-47E2750FE55A}"/>
              </a:ext>
            </a:extLst>
          </p:cNvPr>
          <p:cNvSpPr>
            <a:spLocks noGrp="1"/>
          </p:cNvSpPr>
          <p:nvPr>
            <p:ph type="body" sz="quarter" idx="50" hasCustomPrompt="1"/>
          </p:nvPr>
        </p:nvSpPr>
        <p:spPr>
          <a:xfrm>
            <a:off x="1164494" y="5049974"/>
            <a:ext cx="2448000" cy="204788"/>
          </a:xfrm>
        </p:spPr>
        <p:txBody>
          <a:bodyPr>
            <a:noAutofit/>
          </a:bodyPr>
          <a:lstStyle>
            <a:lvl1pPr>
              <a:defRPr sz="1600" b="1"/>
            </a:lvl1pPr>
          </a:lstStyle>
          <a:p>
            <a:pPr lvl="0"/>
            <a:r>
              <a:rPr lang="en-GB" noProof="0" dirty="0"/>
              <a:t>Name</a:t>
            </a:r>
          </a:p>
        </p:txBody>
      </p:sp>
      <p:sp>
        <p:nvSpPr>
          <p:cNvPr id="54" name="Tijdelijke aanduiding voor tekst 9">
            <a:extLst>
              <a:ext uri="{FF2B5EF4-FFF2-40B4-BE49-F238E27FC236}">
                <a16:creationId xmlns:a16="http://schemas.microsoft.com/office/drawing/2014/main" id="{01647D52-3CFE-447C-8B09-938C7450B4CA}"/>
              </a:ext>
            </a:extLst>
          </p:cNvPr>
          <p:cNvSpPr>
            <a:spLocks noGrp="1"/>
          </p:cNvSpPr>
          <p:nvPr>
            <p:ph type="body" sz="quarter" idx="51" hasCustomPrompt="1"/>
          </p:nvPr>
        </p:nvSpPr>
        <p:spPr>
          <a:xfrm>
            <a:off x="1164494" y="5322996"/>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61" name="Tijdelijke aanduiding voor tekst 9">
            <a:extLst>
              <a:ext uri="{FF2B5EF4-FFF2-40B4-BE49-F238E27FC236}">
                <a16:creationId xmlns:a16="http://schemas.microsoft.com/office/drawing/2014/main" id="{99F5AD62-7811-4C21-A6CA-411B856BD840}"/>
              </a:ext>
            </a:extLst>
          </p:cNvPr>
          <p:cNvSpPr>
            <a:spLocks noGrp="1"/>
          </p:cNvSpPr>
          <p:nvPr>
            <p:ph type="body" sz="quarter" idx="52" hasCustomPrompt="1"/>
          </p:nvPr>
        </p:nvSpPr>
        <p:spPr>
          <a:xfrm>
            <a:off x="3733670" y="3241575"/>
            <a:ext cx="2448000" cy="204788"/>
          </a:xfrm>
        </p:spPr>
        <p:txBody>
          <a:bodyPr>
            <a:noAutofit/>
          </a:bodyPr>
          <a:lstStyle>
            <a:lvl1pPr>
              <a:defRPr sz="1600" b="1"/>
            </a:lvl1pPr>
          </a:lstStyle>
          <a:p>
            <a:pPr lvl="0"/>
            <a:r>
              <a:rPr lang="en-GB" noProof="0" dirty="0"/>
              <a:t>Name</a:t>
            </a:r>
          </a:p>
        </p:txBody>
      </p:sp>
      <p:sp>
        <p:nvSpPr>
          <p:cNvPr id="62" name="Tijdelijke aanduiding voor tekst 9">
            <a:extLst>
              <a:ext uri="{FF2B5EF4-FFF2-40B4-BE49-F238E27FC236}">
                <a16:creationId xmlns:a16="http://schemas.microsoft.com/office/drawing/2014/main" id="{4BFF88FB-8A8E-4124-83FB-3ABC05F08FF0}"/>
              </a:ext>
            </a:extLst>
          </p:cNvPr>
          <p:cNvSpPr>
            <a:spLocks noGrp="1"/>
          </p:cNvSpPr>
          <p:nvPr>
            <p:ph type="body" sz="quarter" idx="53" hasCustomPrompt="1"/>
          </p:nvPr>
        </p:nvSpPr>
        <p:spPr>
          <a:xfrm>
            <a:off x="3733670" y="3514597"/>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63" name="Tijdelijke aanduiding voor tekst 9">
            <a:extLst>
              <a:ext uri="{FF2B5EF4-FFF2-40B4-BE49-F238E27FC236}">
                <a16:creationId xmlns:a16="http://schemas.microsoft.com/office/drawing/2014/main" id="{85024BBE-78C0-4CAA-9DAA-29D037B65B7B}"/>
              </a:ext>
            </a:extLst>
          </p:cNvPr>
          <p:cNvSpPr>
            <a:spLocks noGrp="1"/>
          </p:cNvSpPr>
          <p:nvPr>
            <p:ph type="body" sz="quarter" idx="54" hasCustomPrompt="1"/>
          </p:nvPr>
        </p:nvSpPr>
        <p:spPr>
          <a:xfrm>
            <a:off x="3733670" y="3844169"/>
            <a:ext cx="2448000" cy="204788"/>
          </a:xfrm>
        </p:spPr>
        <p:txBody>
          <a:bodyPr>
            <a:noAutofit/>
          </a:bodyPr>
          <a:lstStyle>
            <a:lvl1pPr>
              <a:defRPr sz="1600" b="1"/>
            </a:lvl1pPr>
          </a:lstStyle>
          <a:p>
            <a:pPr lvl="0"/>
            <a:r>
              <a:rPr lang="en-GB" noProof="0" dirty="0"/>
              <a:t>Name</a:t>
            </a:r>
          </a:p>
        </p:txBody>
      </p:sp>
      <p:sp>
        <p:nvSpPr>
          <p:cNvPr id="64" name="Tijdelijke aanduiding voor tekst 9">
            <a:extLst>
              <a:ext uri="{FF2B5EF4-FFF2-40B4-BE49-F238E27FC236}">
                <a16:creationId xmlns:a16="http://schemas.microsoft.com/office/drawing/2014/main" id="{C6C5D9D2-3038-4FC3-A99D-B078060F565C}"/>
              </a:ext>
            </a:extLst>
          </p:cNvPr>
          <p:cNvSpPr>
            <a:spLocks noGrp="1"/>
          </p:cNvSpPr>
          <p:nvPr>
            <p:ph type="body" sz="quarter" idx="55" hasCustomPrompt="1"/>
          </p:nvPr>
        </p:nvSpPr>
        <p:spPr>
          <a:xfrm>
            <a:off x="3733670" y="4117191"/>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65" name="Tijdelijke aanduiding voor tekst 9">
            <a:extLst>
              <a:ext uri="{FF2B5EF4-FFF2-40B4-BE49-F238E27FC236}">
                <a16:creationId xmlns:a16="http://schemas.microsoft.com/office/drawing/2014/main" id="{1A553C12-1E5D-447D-877E-F561A41F2651}"/>
              </a:ext>
            </a:extLst>
          </p:cNvPr>
          <p:cNvSpPr>
            <a:spLocks noGrp="1"/>
          </p:cNvSpPr>
          <p:nvPr>
            <p:ph type="body" sz="quarter" idx="56" hasCustomPrompt="1"/>
          </p:nvPr>
        </p:nvSpPr>
        <p:spPr>
          <a:xfrm>
            <a:off x="3733670" y="4447635"/>
            <a:ext cx="2448000" cy="204788"/>
          </a:xfrm>
        </p:spPr>
        <p:txBody>
          <a:bodyPr>
            <a:noAutofit/>
          </a:bodyPr>
          <a:lstStyle>
            <a:lvl1pPr>
              <a:defRPr sz="1600" b="1"/>
            </a:lvl1pPr>
          </a:lstStyle>
          <a:p>
            <a:pPr lvl="0"/>
            <a:r>
              <a:rPr lang="en-GB" noProof="0" dirty="0"/>
              <a:t>Name</a:t>
            </a:r>
          </a:p>
        </p:txBody>
      </p:sp>
      <p:sp>
        <p:nvSpPr>
          <p:cNvPr id="66" name="Tijdelijke aanduiding voor tekst 9">
            <a:extLst>
              <a:ext uri="{FF2B5EF4-FFF2-40B4-BE49-F238E27FC236}">
                <a16:creationId xmlns:a16="http://schemas.microsoft.com/office/drawing/2014/main" id="{59118EC4-F3DF-443D-85E2-3E9A8BD9EC29}"/>
              </a:ext>
            </a:extLst>
          </p:cNvPr>
          <p:cNvSpPr>
            <a:spLocks noGrp="1"/>
          </p:cNvSpPr>
          <p:nvPr>
            <p:ph type="body" sz="quarter" idx="57" hasCustomPrompt="1"/>
          </p:nvPr>
        </p:nvSpPr>
        <p:spPr>
          <a:xfrm>
            <a:off x="3733670" y="4720657"/>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67" name="Tijdelijke aanduiding voor tekst 9">
            <a:extLst>
              <a:ext uri="{FF2B5EF4-FFF2-40B4-BE49-F238E27FC236}">
                <a16:creationId xmlns:a16="http://schemas.microsoft.com/office/drawing/2014/main" id="{430AF363-341D-4CEA-948D-A05F98C874FF}"/>
              </a:ext>
            </a:extLst>
          </p:cNvPr>
          <p:cNvSpPr>
            <a:spLocks noGrp="1"/>
          </p:cNvSpPr>
          <p:nvPr>
            <p:ph type="body" sz="quarter" idx="58" hasCustomPrompt="1"/>
          </p:nvPr>
        </p:nvSpPr>
        <p:spPr>
          <a:xfrm>
            <a:off x="3733670" y="5049974"/>
            <a:ext cx="2448000" cy="204788"/>
          </a:xfrm>
        </p:spPr>
        <p:txBody>
          <a:bodyPr>
            <a:noAutofit/>
          </a:bodyPr>
          <a:lstStyle>
            <a:lvl1pPr>
              <a:defRPr sz="1600" b="1"/>
            </a:lvl1pPr>
          </a:lstStyle>
          <a:p>
            <a:pPr lvl="0"/>
            <a:r>
              <a:rPr lang="en-GB" noProof="0" dirty="0"/>
              <a:t>Name</a:t>
            </a:r>
          </a:p>
        </p:txBody>
      </p:sp>
      <p:sp>
        <p:nvSpPr>
          <p:cNvPr id="68" name="Tijdelijke aanduiding voor tekst 9">
            <a:extLst>
              <a:ext uri="{FF2B5EF4-FFF2-40B4-BE49-F238E27FC236}">
                <a16:creationId xmlns:a16="http://schemas.microsoft.com/office/drawing/2014/main" id="{ECDB0934-71DC-4938-95FF-8D6FDA0670A9}"/>
              </a:ext>
            </a:extLst>
          </p:cNvPr>
          <p:cNvSpPr>
            <a:spLocks noGrp="1"/>
          </p:cNvSpPr>
          <p:nvPr>
            <p:ph type="body" sz="quarter" idx="59" hasCustomPrompt="1"/>
          </p:nvPr>
        </p:nvSpPr>
        <p:spPr>
          <a:xfrm>
            <a:off x="3733670" y="5322996"/>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69" name="Tijdelijke aanduiding voor tekst 9">
            <a:extLst>
              <a:ext uri="{FF2B5EF4-FFF2-40B4-BE49-F238E27FC236}">
                <a16:creationId xmlns:a16="http://schemas.microsoft.com/office/drawing/2014/main" id="{60590D66-8154-4433-86A7-164BA3A741ED}"/>
              </a:ext>
            </a:extLst>
          </p:cNvPr>
          <p:cNvSpPr>
            <a:spLocks noGrp="1"/>
          </p:cNvSpPr>
          <p:nvPr>
            <p:ph type="body" sz="quarter" idx="60" hasCustomPrompt="1"/>
          </p:nvPr>
        </p:nvSpPr>
        <p:spPr>
          <a:xfrm>
            <a:off x="6302846" y="3241575"/>
            <a:ext cx="2448000" cy="204788"/>
          </a:xfrm>
        </p:spPr>
        <p:txBody>
          <a:bodyPr>
            <a:noAutofit/>
          </a:bodyPr>
          <a:lstStyle>
            <a:lvl1pPr>
              <a:defRPr sz="1600" b="1"/>
            </a:lvl1pPr>
          </a:lstStyle>
          <a:p>
            <a:pPr lvl="0"/>
            <a:r>
              <a:rPr lang="en-GB" noProof="0" dirty="0"/>
              <a:t>Name</a:t>
            </a:r>
          </a:p>
        </p:txBody>
      </p:sp>
      <p:sp>
        <p:nvSpPr>
          <p:cNvPr id="70" name="Tijdelijke aanduiding voor tekst 9">
            <a:extLst>
              <a:ext uri="{FF2B5EF4-FFF2-40B4-BE49-F238E27FC236}">
                <a16:creationId xmlns:a16="http://schemas.microsoft.com/office/drawing/2014/main" id="{AF64A3CF-C0EB-459D-95B0-9E65CEA91182}"/>
              </a:ext>
            </a:extLst>
          </p:cNvPr>
          <p:cNvSpPr>
            <a:spLocks noGrp="1"/>
          </p:cNvSpPr>
          <p:nvPr>
            <p:ph type="body" sz="quarter" idx="61" hasCustomPrompt="1"/>
          </p:nvPr>
        </p:nvSpPr>
        <p:spPr>
          <a:xfrm>
            <a:off x="6302846" y="3514597"/>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71" name="Tijdelijke aanduiding voor tekst 9">
            <a:extLst>
              <a:ext uri="{FF2B5EF4-FFF2-40B4-BE49-F238E27FC236}">
                <a16:creationId xmlns:a16="http://schemas.microsoft.com/office/drawing/2014/main" id="{BBF28777-D4CA-4843-A3E2-762904952106}"/>
              </a:ext>
            </a:extLst>
          </p:cNvPr>
          <p:cNvSpPr>
            <a:spLocks noGrp="1"/>
          </p:cNvSpPr>
          <p:nvPr>
            <p:ph type="body" sz="quarter" idx="62" hasCustomPrompt="1"/>
          </p:nvPr>
        </p:nvSpPr>
        <p:spPr>
          <a:xfrm>
            <a:off x="6302846" y="3844169"/>
            <a:ext cx="2448000" cy="204788"/>
          </a:xfrm>
        </p:spPr>
        <p:txBody>
          <a:bodyPr>
            <a:noAutofit/>
          </a:bodyPr>
          <a:lstStyle>
            <a:lvl1pPr>
              <a:defRPr sz="1600" b="1"/>
            </a:lvl1pPr>
          </a:lstStyle>
          <a:p>
            <a:pPr lvl="0"/>
            <a:r>
              <a:rPr lang="en-GB" noProof="0" dirty="0"/>
              <a:t>Name</a:t>
            </a:r>
          </a:p>
        </p:txBody>
      </p:sp>
      <p:sp>
        <p:nvSpPr>
          <p:cNvPr id="72" name="Tijdelijke aanduiding voor tekst 9">
            <a:extLst>
              <a:ext uri="{FF2B5EF4-FFF2-40B4-BE49-F238E27FC236}">
                <a16:creationId xmlns:a16="http://schemas.microsoft.com/office/drawing/2014/main" id="{A546279E-EFBE-44A5-9DF1-F5681DE2C06A}"/>
              </a:ext>
            </a:extLst>
          </p:cNvPr>
          <p:cNvSpPr>
            <a:spLocks noGrp="1"/>
          </p:cNvSpPr>
          <p:nvPr>
            <p:ph type="body" sz="quarter" idx="63" hasCustomPrompt="1"/>
          </p:nvPr>
        </p:nvSpPr>
        <p:spPr>
          <a:xfrm>
            <a:off x="6302846" y="4117191"/>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73" name="Tijdelijke aanduiding voor tekst 9">
            <a:extLst>
              <a:ext uri="{FF2B5EF4-FFF2-40B4-BE49-F238E27FC236}">
                <a16:creationId xmlns:a16="http://schemas.microsoft.com/office/drawing/2014/main" id="{774410CC-6370-4C11-9837-235F49846D87}"/>
              </a:ext>
            </a:extLst>
          </p:cNvPr>
          <p:cNvSpPr>
            <a:spLocks noGrp="1"/>
          </p:cNvSpPr>
          <p:nvPr>
            <p:ph type="body" sz="quarter" idx="64" hasCustomPrompt="1"/>
          </p:nvPr>
        </p:nvSpPr>
        <p:spPr>
          <a:xfrm>
            <a:off x="6302846" y="4447635"/>
            <a:ext cx="2448000" cy="204788"/>
          </a:xfrm>
        </p:spPr>
        <p:txBody>
          <a:bodyPr>
            <a:noAutofit/>
          </a:bodyPr>
          <a:lstStyle>
            <a:lvl1pPr>
              <a:defRPr sz="1600" b="1"/>
            </a:lvl1pPr>
          </a:lstStyle>
          <a:p>
            <a:pPr lvl="0"/>
            <a:r>
              <a:rPr lang="en-GB" noProof="0" dirty="0"/>
              <a:t>Name</a:t>
            </a:r>
          </a:p>
        </p:txBody>
      </p:sp>
      <p:sp>
        <p:nvSpPr>
          <p:cNvPr id="74" name="Tijdelijke aanduiding voor tekst 9">
            <a:extLst>
              <a:ext uri="{FF2B5EF4-FFF2-40B4-BE49-F238E27FC236}">
                <a16:creationId xmlns:a16="http://schemas.microsoft.com/office/drawing/2014/main" id="{1133B606-5217-4275-8EBE-1D3F8AC772A3}"/>
              </a:ext>
            </a:extLst>
          </p:cNvPr>
          <p:cNvSpPr>
            <a:spLocks noGrp="1"/>
          </p:cNvSpPr>
          <p:nvPr>
            <p:ph type="body" sz="quarter" idx="65" hasCustomPrompt="1"/>
          </p:nvPr>
        </p:nvSpPr>
        <p:spPr>
          <a:xfrm>
            <a:off x="6302846" y="4720657"/>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75" name="Tijdelijke aanduiding voor tekst 9">
            <a:extLst>
              <a:ext uri="{FF2B5EF4-FFF2-40B4-BE49-F238E27FC236}">
                <a16:creationId xmlns:a16="http://schemas.microsoft.com/office/drawing/2014/main" id="{AF31008E-2295-4ABE-B74C-B448EB6214E3}"/>
              </a:ext>
            </a:extLst>
          </p:cNvPr>
          <p:cNvSpPr>
            <a:spLocks noGrp="1"/>
          </p:cNvSpPr>
          <p:nvPr>
            <p:ph type="body" sz="quarter" idx="66" hasCustomPrompt="1"/>
          </p:nvPr>
        </p:nvSpPr>
        <p:spPr>
          <a:xfrm>
            <a:off x="6302846" y="5049974"/>
            <a:ext cx="2448000" cy="204788"/>
          </a:xfrm>
        </p:spPr>
        <p:txBody>
          <a:bodyPr>
            <a:noAutofit/>
          </a:bodyPr>
          <a:lstStyle>
            <a:lvl1pPr>
              <a:defRPr sz="1600" b="1"/>
            </a:lvl1pPr>
          </a:lstStyle>
          <a:p>
            <a:pPr lvl="0"/>
            <a:r>
              <a:rPr lang="en-GB" noProof="0" dirty="0"/>
              <a:t>Name</a:t>
            </a:r>
          </a:p>
        </p:txBody>
      </p:sp>
      <p:sp>
        <p:nvSpPr>
          <p:cNvPr id="76" name="Tijdelijke aanduiding voor tekst 9">
            <a:extLst>
              <a:ext uri="{FF2B5EF4-FFF2-40B4-BE49-F238E27FC236}">
                <a16:creationId xmlns:a16="http://schemas.microsoft.com/office/drawing/2014/main" id="{7774C7BC-FC98-452A-9DAB-F1B4882B7982}"/>
              </a:ext>
            </a:extLst>
          </p:cNvPr>
          <p:cNvSpPr>
            <a:spLocks noGrp="1"/>
          </p:cNvSpPr>
          <p:nvPr>
            <p:ph type="body" sz="quarter" idx="67" hasCustomPrompt="1"/>
          </p:nvPr>
        </p:nvSpPr>
        <p:spPr>
          <a:xfrm>
            <a:off x="6302846" y="5322996"/>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77" name="Tijdelijke aanduiding voor tekst 9">
            <a:extLst>
              <a:ext uri="{FF2B5EF4-FFF2-40B4-BE49-F238E27FC236}">
                <a16:creationId xmlns:a16="http://schemas.microsoft.com/office/drawing/2014/main" id="{045B2691-2D95-4964-A7AA-2F1F3303C393}"/>
              </a:ext>
            </a:extLst>
          </p:cNvPr>
          <p:cNvSpPr>
            <a:spLocks noGrp="1"/>
          </p:cNvSpPr>
          <p:nvPr>
            <p:ph type="body" sz="quarter" idx="68" hasCustomPrompt="1"/>
          </p:nvPr>
        </p:nvSpPr>
        <p:spPr>
          <a:xfrm>
            <a:off x="8872021" y="3241575"/>
            <a:ext cx="2448000" cy="204788"/>
          </a:xfrm>
        </p:spPr>
        <p:txBody>
          <a:bodyPr>
            <a:noAutofit/>
          </a:bodyPr>
          <a:lstStyle>
            <a:lvl1pPr>
              <a:defRPr sz="1600" b="1"/>
            </a:lvl1pPr>
          </a:lstStyle>
          <a:p>
            <a:pPr lvl="0"/>
            <a:r>
              <a:rPr lang="en-GB" noProof="0" dirty="0"/>
              <a:t>Name</a:t>
            </a:r>
          </a:p>
        </p:txBody>
      </p:sp>
      <p:sp>
        <p:nvSpPr>
          <p:cNvPr id="78" name="Tijdelijke aanduiding voor tekst 9">
            <a:extLst>
              <a:ext uri="{FF2B5EF4-FFF2-40B4-BE49-F238E27FC236}">
                <a16:creationId xmlns:a16="http://schemas.microsoft.com/office/drawing/2014/main" id="{50A10DC5-3B79-46D1-8627-9F59BB15C9DF}"/>
              </a:ext>
            </a:extLst>
          </p:cNvPr>
          <p:cNvSpPr>
            <a:spLocks noGrp="1"/>
          </p:cNvSpPr>
          <p:nvPr>
            <p:ph type="body" sz="quarter" idx="69" hasCustomPrompt="1"/>
          </p:nvPr>
        </p:nvSpPr>
        <p:spPr>
          <a:xfrm>
            <a:off x="8872021" y="3514597"/>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79" name="Tijdelijke aanduiding voor tekst 9">
            <a:extLst>
              <a:ext uri="{FF2B5EF4-FFF2-40B4-BE49-F238E27FC236}">
                <a16:creationId xmlns:a16="http://schemas.microsoft.com/office/drawing/2014/main" id="{6E76ADAF-B370-468A-99FD-AB2E062B47C5}"/>
              </a:ext>
            </a:extLst>
          </p:cNvPr>
          <p:cNvSpPr>
            <a:spLocks noGrp="1"/>
          </p:cNvSpPr>
          <p:nvPr>
            <p:ph type="body" sz="quarter" idx="70" hasCustomPrompt="1"/>
          </p:nvPr>
        </p:nvSpPr>
        <p:spPr>
          <a:xfrm>
            <a:off x="8872021" y="3844169"/>
            <a:ext cx="2448000" cy="204788"/>
          </a:xfrm>
        </p:spPr>
        <p:txBody>
          <a:bodyPr>
            <a:noAutofit/>
          </a:bodyPr>
          <a:lstStyle>
            <a:lvl1pPr>
              <a:defRPr sz="1600" b="1"/>
            </a:lvl1pPr>
          </a:lstStyle>
          <a:p>
            <a:pPr lvl="0"/>
            <a:r>
              <a:rPr lang="en-GB" noProof="0" dirty="0"/>
              <a:t>Name</a:t>
            </a:r>
          </a:p>
        </p:txBody>
      </p:sp>
      <p:sp>
        <p:nvSpPr>
          <p:cNvPr id="80" name="Tijdelijke aanduiding voor tekst 9">
            <a:extLst>
              <a:ext uri="{FF2B5EF4-FFF2-40B4-BE49-F238E27FC236}">
                <a16:creationId xmlns:a16="http://schemas.microsoft.com/office/drawing/2014/main" id="{58285513-0CDA-4BE1-A074-507A6B20ABDC}"/>
              </a:ext>
            </a:extLst>
          </p:cNvPr>
          <p:cNvSpPr>
            <a:spLocks noGrp="1"/>
          </p:cNvSpPr>
          <p:nvPr>
            <p:ph type="body" sz="quarter" idx="71" hasCustomPrompt="1"/>
          </p:nvPr>
        </p:nvSpPr>
        <p:spPr>
          <a:xfrm>
            <a:off x="8872021" y="4117191"/>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81" name="Tijdelijke aanduiding voor tekst 9">
            <a:extLst>
              <a:ext uri="{FF2B5EF4-FFF2-40B4-BE49-F238E27FC236}">
                <a16:creationId xmlns:a16="http://schemas.microsoft.com/office/drawing/2014/main" id="{D629EB20-5778-4B9E-9B14-199130F98090}"/>
              </a:ext>
            </a:extLst>
          </p:cNvPr>
          <p:cNvSpPr>
            <a:spLocks noGrp="1"/>
          </p:cNvSpPr>
          <p:nvPr>
            <p:ph type="body" sz="quarter" idx="72" hasCustomPrompt="1"/>
          </p:nvPr>
        </p:nvSpPr>
        <p:spPr>
          <a:xfrm>
            <a:off x="8872021" y="4447635"/>
            <a:ext cx="2448000" cy="204788"/>
          </a:xfrm>
        </p:spPr>
        <p:txBody>
          <a:bodyPr>
            <a:noAutofit/>
          </a:bodyPr>
          <a:lstStyle>
            <a:lvl1pPr>
              <a:defRPr sz="1600" b="1"/>
            </a:lvl1pPr>
          </a:lstStyle>
          <a:p>
            <a:pPr lvl="0"/>
            <a:r>
              <a:rPr lang="en-GB" noProof="0" dirty="0"/>
              <a:t>Name</a:t>
            </a:r>
          </a:p>
        </p:txBody>
      </p:sp>
      <p:sp>
        <p:nvSpPr>
          <p:cNvPr id="82" name="Tijdelijke aanduiding voor tekst 9">
            <a:extLst>
              <a:ext uri="{FF2B5EF4-FFF2-40B4-BE49-F238E27FC236}">
                <a16:creationId xmlns:a16="http://schemas.microsoft.com/office/drawing/2014/main" id="{5869BA4C-24F5-491B-9549-44562AEFA3D3}"/>
              </a:ext>
            </a:extLst>
          </p:cNvPr>
          <p:cNvSpPr>
            <a:spLocks noGrp="1"/>
          </p:cNvSpPr>
          <p:nvPr>
            <p:ph type="body" sz="quarter" idx="73" hasCustomPrompt="1"/>
          </p:nvPr>
        </p:nvSpPr>
        <p:spPr>
          <a:xfrm>
            <a:off x="8872021" y="4720657"/>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83" name="Tijdelijke aanduiding voor tekst 9">
            <a:extLst>
              <a:ext uri="{FF2B5EF4-FFF2-40B4-BE49-F238E27FC236}">
                <a16:creationId xmlns:a16="http://schemas.microsoft.com/office/drawing/2014/main" id="{202DA70C-6FC9-4E4A-9BB0-BF0114062E4A}"/>
              </a:ext>
            </a:extLst>
          </p:cNvPr>
          <p:cNvSpPr>
            <a:spLocks noGrp="1"/>
          </p:cNvSpPr>
          <p:nvPr>
            <p:ph type="body" sz="quarter" idx="74" hasCustomPrompt="1"/>
          </p:nvPr>
        </p:nvSpPr>
        <p:spPr>
          <a:xfrm>
            <a:off x="8872021" y="5049974"/>
            <a:ext cx="2448000" cy="204788"/>
          </a:xfrm>
        </p:spPr>
        <p:txBody>
          <a:bodyPr>
            <a:noAutofit/>
          </a:bodyPr>
          <a:lstStyle>
            <a:lvl1pPr>
              <a:defRPr sz="1600" b="1"/>
            </a:lvl1pPr>
          </a:lstStyle>
          <a:p>
            <a:pPr lvl="0"/>
            <a:r>
              <a:rPr lang="en-GB" noProof="0" dirty="0"/>
              <a:t>Name</a:t>
            </a:r>
          </a:p>
        </p:txBody>
      </p:sp>
      <p:sp>
        <p:nvSpPr>
          <p:cNvPr id="84" name="Tijdelijke aanduiding voor tekst 9">
            <a:extLst>
              <a:ext uri="{FF2B5EF4-FFF2-40B4-BE49-F238E27FC236}">
                <a16:creationId xmlns:a16="http://schemas.microsoft.com/office/drawing/2014/main" id="{F0316C87-FEAF-4E79-966E-0B5173C3EB6A}"/>
              </a:ext>
            </a:extLst>
          </p:cNvPr>
          <p:cNvSpPr>
            <a:spLocks noGrp="1"/>
          </p:cNvSpPr>
          <p:nvPr>
            <p:ph type="body" sz="quarter" idx="75" hasCustomPrompt="1"/>
          </p:nvPr>
        </p:nvSpPr>
        <p:spPr>
          <a:xfrm>
            <a:off x="8872021" y="5322996"/>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52" name="Tijdelijke aanduiding voor datum 3">
            <a:extLst>
              <a:ext uri="{FF2B5EF4-FFF2-40B4-BE49-F238E27FC236}">
                <a16:creationId xmlns:a16="http://schemas.microsoft.com/office/drawing/2014/main" id="{D9EAFB24-AE70-4F10-B766-C55CFEA832C5}"/>
              </a:ext>
            </a:extLst>
          </p:cNvPr>
          <p:cNvSpPr>
            <a:spLocks noGrp="1"/>
          </p:cNvSpPr>
          <p:nvPr>
            <p:ph type="dt" sz="half" idx="2"/>
          </p:nvPr>
        </p:nvSpPr>
        <p:spPr>
          <a:xfrm>
            <a:off x="1146563" y="6318000"/>
            <a:ext cx="1747752"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fld id="{E3A7DC77-F67C-0342-84E0-FF229418176F}" type="datetime4">
              <a:rPr lang="en-US" smtClean="0"/>
              <a:t>June 21, 2021</a:t>
            </a:fld>
            <a:endParaRPr lang="nl-NL" dirty="0"/>
          </a:p>
        </p:txBody>
      </p:sp>
      <p:sp>
        <p:nvSpPr>
          <p:cNvPr id="55" name="Tijdelijke aanduiding voor voettekst 4">
            <a:extLst>
              <a:ext uri="{FF2B5EF4-FFF2-40B4-BE49-F238E27FC236}">
                <a16:creationId xmlns:a16="http://schemas.microsoft.com/office/drawing/2014/main" id="{1E27E025-9B4F-4EE6-8475-FA6BDED000FE}"/>
              </a:ext>
            </a:extLst>
          </p:cNvPr>
          <p:cNvSpPr>
            <a:spLocks noGrp="1"/>
          </p:cNvSpPr>
          <p:nvPr>
            <p:ph type="ftr" sz="quarter" idx="3"/>
          </p:nvPr>
        </p:nvSpPr>
        <p:spPr>
          <a:xfrm>
            <a:off x="1146563" y="6073200"/>
            <a:ext cx="4761185"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r>
              <a:rPr lang="nl-NL"/>
              <a:t>C. Bouvy |  BSc Thesis Defense</a:t>
            </a:r>
            <a:endParaRPr lang="nl-NL" dirty="0"/>
          </a:p>
        </p:txBody>
      </p:sp>
      <p:sp>
        <p:nvSpPr>
          <p:cNvPr id="58" name="Tijdelijke aanduiding voor dianummer 5">
            <a:extLst>
              <a:ext uri="{FF2B5EF4-FFF2-40B4-BE49-F238E27FC236}">
                <a16:creationId xmlns:a16="http://schemas.microsoft.com/office/drawing/2014/main" id="{C8319D7B-AEDB-49D5-8483-7ACABB4C0874}"/>
              </a:ext>
            </a:extLst>
          </p:cNvPr>
          <p:cNvSpPr>
            <a:spLocks noGrp="1"/>
          </p:cNvSpPr>
          <p:nvPr>
            <p:ph type="sldNum" sz="quarter" idx="4"/>
          </p:nvPr>
        </p:nvSpPr>
        <p:spPr>
          <a:xfrm>
            <a:off x="10800609" y="6073200"/>
            <a:ext cx="787803" cy="365125"/>
          </a:xfrm>
          <a:prstGeom prst="rect">
            <a:avLst/>
          </a:prstGeom>
        </p:spPr>
        <p:txBody>
          <a:bodyPr vert="horz" lIns="91440" tIns="45720" rIns="91440" bIns="45720" rtlCol="0" anchor="ctr"/>
          <a:lstStyle>
            <a:lvl1pPr algn="r">
              <a:defRPr sz="1100">
                <a:solidFill>
                  <a:schemeClr val="tx2">
                    <a:lumMod val="40000"/>
                    <a:lumOff val="60000"/>
                  </a:schemeClr>
                </a:solidFill>
              </a:defRPr>
            </a:lvl1pPr>
          </a:lstStyle>
          <a:p>
            <a:fld id="{CF26CF14-CA55-4C05-9804-096C821AFF5B}" type="slidenum">
              <a:rPr lang="nl-NL" smtClean="0"/>
              <a:pPr/>
              <a:t>‹#›</a:t>
            </a:fld>
            <a:endParaRPr lang="nl-NL" dirty="0"/>
          </a:p>
        </p:txBody>
      </p:sp>
    </p:spTree>
    <p:extLst>
      <p:ext uri="{BB962C8B-B14F-4D97-AF65-F5344CB8AC3E}">
        <p14:creationId xmlns:p14="http://schemas.microsoft.com/office/powerpoint/2010/main" val="403162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ct slide">
    <p:spTree>
      <p:nvGrpSpPr>
        <p:cNvPr id="1" name=""/>
        <p:cNvGrpSpPr/>
        <p:nvPr/>
      </p:nvGrpSpPr>
      <p:grpSpPr>
        <a:xfrm>
          <a:off x="0" y="0"/>
          <a:ext cx="0" cy="0"/>
          <a:chOff x="0" y="0"/>
          <a:chExt cx="0" cy="0"/>
        </a:xfrm>
      </p:grpSpPr>
      <p:sp>
        <p:nvSpPr>
          <p:cNvPr id="7" name="Tekstvak 6">
            <a:extLst>
              <a:ext uri="{FF2B5EF4-FFF2-40B4-BE49-F238E27FC236}">
                <a16:creationId xmlns:a16="http://schemas.microsoft.com/office/drawing/2014/main" id="{78E4DE6E-9449-41AE-952D-686BA328C49E}"/>
              </a:ext>
            </a:extLst>
          </p:cNvPr>
          <p:cNvSpPr txBox="1"/>
          <p:nvPr userDrawn="1"/>
        </p:nvSpPr>
        <p:spPr>
          <a:xfrm>
            <a:off x="360000" y="76813"/>
            <a:ext cx="5736000" cy="1130400"/>
          </a:xfrm>
          <a:prstGeom prst="rect">
            <a:avLst/>
          </a:prstGeom>
        </p:spPr>
        <p:txBody>
          <a:bodyPr vert="horz" lIns="91440" tIns="45720" rIns="91440" bIns="45720" rtlCol="0" anchor="b">
            <a:normAutofit/>
          </a:bodyPr>
          <a:lstStyle>
            <a:lvl1pPr>
              <a:lnSpc>
                <a:spcPct val="90000"/>
              </a:lnSpc>
              <a:spcBef>
                <a:spcPct val="0"/>
              </a:spcBef>
              <a:buNone/>
              <a:defRPr sz="3000" b="1">
                <a:solidFill>
                  <a:schemeClr val="tx2"/>
                </a:solidFill>
                <a:latin typeface="+mj-lt"/>
                <a:ea typeface="+mj-ea"/>
                <a:cs typeface="+mj-cs"/>
              </a:defRPr>
            </a:lvl1pPr>
          </a:lstStyle>
          <a:p>
            <a:pPr lvl="0"/>
            <a:r>
              <a:rPr lang="nl-NL" sz="2700" dirty="0">
                <a:solidFill>
                  <a:schemeClr val="tx2"/>
                </a:solidFill>
              </a:rPr>
              <a:t>Contact</a:t>
            </a:r>
          </a:p>
        </p:txBody>
      </p:sp>
      <p:sp>
        <p:nvSpPr>
          <p:cNvPr id="10" name="Tijdelijke aanduiding voor tekst 9">
            <a:extLst>
              <a:ext uri="{FF2B5EF4-FFF2-40B4-BE49-F238E27FC236}">
                <a16:creationId xmlns:a16="http://schemas.microsoft.com/office/drawing/2014/main" id="{01384729-1BED-47BF-AF7D-AD8987DED5ED}"/>
              </a:ext>
            </a:extLst>
          </p:cNvPr>
          <p:cNvSpPr>
            <a:spLocks noGrp="1"/>
          </p:cNvSpPr>
          <p:nvPr>
            <p:ph type="body" sz="quarter" idx="14" hasCustomPrompt="1"/>
          </p:nvPr>
        </p:nvSpPr>
        <p:spPr>
          <a:xfrm>
            <a:off x="1164495" y="1771836"/>
            <a:ext cx="3333750" cy="204788"/>
          </a:xfrm>
        </p:spPr>
        <p:txBody>
          <a:bodyPr>
            <a:noAutofit/>
          </a:bodyPr>
          <a:lstStyle>
            <a:lvl1pPr>
              <a:defRPr sz="1600" b="1"/>
            </a:lvl1pPr>
          </a:lstStyle>
          <a:p>
            <a:pPr lvl="0"/>
            <a:r>
              <a:rPr lang="en-GB" noProof="0"/>
              <a:t>Name</a:t>
            </a:r>
          </a:p>
        </p:txBody>
      </p:sp>
      <p:sp>
        <p:nvSpPr>
          <p:cNvPr id="11" name="Tijdelijke aanduiding voor tekst 9">
            <a:extLst>
              <a:ext uri="{FF2B5EF4-FFF2-40B4-BE49-F238E27FC236}">
                <a16:creationId xmlns:a16="http://schemas.microsoft.com/office/drawing/2014/main" id="{776F4613-38AE-49BF-9B9B-E10EBC79FFC2}"/>
              </a:ext>
            </a:extLst>
          </p:cNvPr>
          <p:cNvSpPr>
            <a:spLocks noGrp="1"/>
          </p:cNvSpPr>
          <p:nvPr>
            <p:ph type="body" sz="quarter" idx="15" hasCustomPrompt="1"/>
          </p:nvPr>
        </p:nvSpPr>
        <p:spPr>
          <a:xfrm>
            <a:off x="1164495" y="2044858"/>
            <a:ext cx="3333750" cy="204788"/>
          </a:xfrm>
        </p:spPr>
        <p:txBody>
          <a:bodyPr>
            <a:noAutofit/>
          </a:bodyPr>
          <a:lstStyle>
            <a:lvl1pPr>
              <a:defRPr sz="1600" b="0"/>
            </a:lvl1pPr>
          </a:lstStyle>
          <a:p>
            <a:pPr lvl="0"/>
            <a:r>
              <a:rPr lang="en-GB" noProof="0" dirty="0"/>
              <a:t>Position/title</a:t>
            </a:r>
          </a:p>
        </p:txBody>
      </p:sp>
      <p:sp>
        <p:nvSpPr>
          <p:cNvPr id="12" name="Tijdelijke aanduiding voor tekst 9">
            <a:extLst>
              <a:ext uri="{FF2B5EF4-FFF2-40B4-BE49-F238E27FC236}">
                <a16:creationId xmlns:a16="http://schemas.microsoft.com/office/drawing/2014/main" id="{E7B90223-530A-4AD1-8ED6-253465155A33}"/>
              </a:ext>
            </a:extLst>
          </p:cNvPr>
          <p:cNvSpPr>
            <a:spLocks noGrp="1"/>
          </p:cNvSpPr>
          <p:nvPr>
            <p:ph type="body" sz="quarter" idx="16" hasCustomPrompt="1"/>
          </p:nvPr>
        </p:nvSpPr>
        <p:spPr>
          <a:xfrm>
            <a:off x="1164495" y="2317744"/>
            <a:ext cx="3333750" cy="204788"/>
          </a:xfrm>
        </p:spPr>
        <p:txBody>
          <a:bodyPr>
            <a:noAutofit/>
          </a:bodyPr>
          <a:lstStyle>
            <a:lvl1pPr>
              <a:defRPr sz="1600" b="0"/>
            </a:lvl1pPr>
          </a:lstStyle>
          <a:p>
            <a:pPr lvl="0"/>
            <a:r>
              <a:rPr lang="en-GB" noProof="0"/>
              <a:t>Phone number</a:t>
            </a:r>
          </a:p>
        </p:txBody>
      </p:sp>
      <p:sp>
        <p:nvSpPr>
          <p:cNvPr id="13" name="Tijdelijke aanduiding voor tekst 9">
            <a:extLst>
              <a:ext uri="{FF2B5EF4-FFF2-40B4-BE49-F238E27FC236}">
                <a16:creationId xmlns:a16="http://schemas.microsoft.com/office/drawing/2014/main" id="{89610FB0-700D-4488-9A59-6E878A9CE89B}"/>
              </a:ext>
            </a:extLst>
          </p:cNvPr>
          <p:cNvSpPr>
            <a:spLocks noGrp="1"/>
          </p:cNvSpPr>
          <p:nvPr>
            <p:ph type="body" sz="quarter" idx="17" hasCustomPrompt="1"/>
          </p:nvPr>
        </p:nvSpPr>
        <p:spPr>
          <a:xfrm>
            <a:off x="1164495" y="2590630"/>
            <a:ext cx="3333750" cy="204788"/>
          </a:xfrm>
        </p:spPr>
        <p:txBody>
          <a:bodyPr>
            <a:noAutofit/>
          </a:bodyPr>
          <a:lstStyle>
            <a:lvl1pPr>
              <a:defRPr sz="1600" b="0"/>
            </a:lvl1pPr>
          </a:lstStyle>
          <a:p>
            <a:pPr lvl="0"/>
            <a:r>
              <a:rPr lang="en-GB" noProof="0"/>
              <a:t>E-mail address</a:t>
            </a:r>
          </a:p>
        </p:txBody>
      </p:sp>
      <p:sp>
        <p:nvSpPr>
          <p:cNvPr id="15" name="Tijdelijke aanduiding voor afbeelding 14">
            <a:extLst>
              <a:ext uri="{FF2B5EF4-FFF2-40B4-BE49-F238E27FC236}">
                <a16:creationId xmlns:a16="http://schemas.microsoft.com/office/drawing/2014/main" id="{CD254B0F-B54E-453F-8C75-BA33B5874226}"/>
              </a:ext>
            </a:extLst>
          </p:cNvPr>
          <p:cNvSpPr>
            <a:spLocks noGrp="1"/>
          </p:cNvSpPr>
          <p:nvPr>
            <p:ph type="pic" sz="quarter" idx="18"/>
          </p:nvPr>
        </p:nvSpPr>
        <p:spPr>
          <a:xfrm>
            <a:off x="1170259" y="2944444"/>
            <a:ext cx="333375" cy="333375"/>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txBody>
          <a:bodyPr>
            <a:normAutofit/>
          </a:bodyPr>
          <a:lstStyle>
            <a:lvl1pPr>
              <a:defRPr sz="100">
                <a:solidFill>
                  <a:schemeClr val="bg1"/>
                </a:solidFill>
              </a:defRPr>
            </a:lvl1pPr>
          </a:lstStyle>
          <a:p>
            <a:r>
              <a:rPr lang="nl-NL" noProof="0"/>
              <a:t>Klik op het pictogram als u een afbeelding wilt toevoegen</a:t>
            </a:r>
            <a:endParaRPr lang="en-GB" noProof="0"/>
          </a:p>
        </p:txBody>
      </p:sp>
      <p:sp>
        <p:nvSpPr>
          <p:cNvPr id="16" name="Tijdelijke aanduiding voor afbeelding 14">
            <a:extLst>
              <a:ext uri="{FF2B5EF4-FFF2-40B4-BE49-F238E27FC236}">
                <a16:creationId xmlns:a16="http://schemas.microsoft.com/office/drawing/2014/main" id="{ACA9458E-1A07-4EF8-A596-9C13C54A77D6}"/>
              </a:ext>
            </a:extLst>
          </p:cNvPr>
          <p:cNvSpPr>
            <a:spLocks noGrp="1"/>
          </p:cNvSpPr>
          <p:nvPr>
            <p:ph type="pic" sz="quarter" idx="19"/>
          </p:nvPr>
        </p:nvSpPr>
        <p:spPr>
          <a:xfrm>
            <a:off x="1652443" y="2944444"/>
            <a:ext cx="333375" cy="333375"/>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p:spPr>
        <p:txBody>
          <a:bodyPr>
            <a:normAutofit/>
          </a:bodyPr>
          <a:lstStyle>
            <a:lvl1pPr>
              <a:defRPr sz="100">
                <a:solidFill>
                  <a:schemeClr val="bg1"/>
                </a:solidFill>
              </a:defRPr>
            </a:lvl1pPr>
          </a:lstStyle>
          <a:p>
            <a:r>
              <a:rPr lang="nl-NL" noProof="0"/>
              <a:t>Klik op het pictogram als u een afbeelding wilt toevoegen</a:t>
            </a:r>
            <a:endParaRPr lang="en-GB" noProof="0"/>
          </a:p>
        </p:txBody>
      </p:sp>
      <p:sp>
        <p:nvSpPr>
          <p:cNvPr id="17" name="Tekstvak 16">
            <a:extLst>
              <a:ext uri="{FF2B5EF4-FFF2-40B4-BE49-F238E27FC236}">
                <a16:creationId xmlns:a16="http://schemas.microsoft.com/office/drawing/2014/main" id="{EE6C7F07-3403-4EE0-A592-D3B3E8315F6A}"/>
              </a:ext>
            </a:extLst>
          </p:cNvPr>
          <p:cNvSpPr txBox="1"/>
          <p:nvPr userDrawn="1"/>
        </p:nvSpPr>
        <p:spPr>
          <a:xfrm>
            <a:off x="1164495" y="3605385"/>
            <a:ext cx="3149067" cy="830997"/>
          </a:xfrm>
          <a:prstGeom prst="rect">
            <a:avLst/>
          </a:prstGeom>
          <a:noFill/>
        </p:spPr>
        <p:txBody>
          <a:bodyPr wrap="none" lIns="0" rtlCol="0">
            <a:spAutoFit/>
          </a:bodyPr>
          <a:lstStyle/>
          <a:p>
            <a:r>
              <a:rPr lang="en-GB" sz="1600" b="1" noProof="0" dirty="0">
                <a:solidFill>
                  <a:schemeClr val="tx1"/>
                </a:solidFill>
              </a:rPr>
              <a:t>DIFFER</a:t>
            </a:r>
            <a:r>
              <a:rPr lang="en-GB" sz="1600" noProof="0" dirty="0">
                <a:solidFill>
                  <a:schemeClr val="tx1"/>
                </a:solidFill>
              </a:rPr>
              <a:t> </a:t>
            </a:r>
            <a:br>
              <a:rPr lang="en-GB" sz="1600" noProof="0" dirty="0">
                <a:solidFill>
                  <a:schemeClr val="tx1"/>
                </a:solidFill>
              </a:rPr>
            </a:br>
            <a:r>
              <a:rPr lang="en-GB" sz="1600" noProof="0" dirty="0">
                <a:solidFill>
                  <a:schemeClr val="tx1"/>
                </a:solidFill>
              </a:rPr>
              <a:t>Eindhoven, The Netherlands</a:t>
            </a:r>
            <a:br>
              <a:rPr lang="en-GB" sz="1600" noProof="0" dirty="0">
                <a:solidFill>
                  <a:schemeClr val="tx1"/>
                </a:solidFill>
              </a:rPr>
            </a:br>
            <a:r>
              <a:rPr lang="en-GB" sz="1600" noProof="0" dirty="0" err="1">
                <a:solidFill>
                  <a:schemeClr val="tx1"/>
                </a:solidFill>
              </a:rPr>
              <a:t>info@differ.nl</a:t>
            </a:r>
            <a:r>
              <a:rPr lang="en-GB" sz="1600" noProof="0" dirty="0">
                <a:solidFill>
                  <a:schemeClr val="tx1"/>
                </a:solidFill>
              </a:rPr>
              <a:t>   |   </a:t>
            </a:r>
            <a:r>
              <a:rPr lang="en-GB" sz="1600" noProof="0" dirty="0" err="1">
                <a:solidFill>
                  <a:schemeClr val="tx1"/>
                </a:solidFill>
              </a:rPr>
              <a:t>www.differ.nl</a:t>
            </a:r>
            <a:r>
              <a:rPr lang="en-GB" sz="1600" noProof="0" dirty="0">
                <a:solidFill>
                  <a:schemeClr val="tx1"/>
                </a:solidFill>
              </a:rPr>
              <a:t> </a:t>
            </a:r>
          </a:p>
        </p:txBody>
      </p:sp>
      <p:sp>
        <p:nvSpPr>
          <p:cNvPr id="19" name="Tijdelijke aanduiding voor afbeelding 18">
            <a:extLst>
              <a:ext uri="{FF2B5EF4-FFF2-40B4-BE49-F238E27FC236}">
                <a16:creationId xmlns:a16="http://schemas.microsoft.com/office/drawing/2014/main" id="{5D66D3FE-BFC2-43D3-989D-D0BAB3FBA2D9}"/>
              </a:ext>
            </a:extLst>
          </p:cNvPr>
          <p:cNvSpPr>
            <a:spLocks noGrp="1"/>
          </p:cNvSpPr>
          <p:nvPr>
            <p:ph type="pic" sz="quarter" idx="20" hasCustomPrompt="1"/>
          </p:nvPr>
        </p:nvSpPr>
        <p:spPr>
          <a:xfrm>
            <a:off x="4695141" y="1771048"/>
            <a:ext cx="1243012" cy="1243012"/>
          </a:xfrm>
          <a:prstGeom prst="ellipse">
            <a:avLst/>
          </a:prstGeom>
          <a:noFill/>
        </p:spPr>
        <p:txBody>
          <a:bodyPr bIns="612000" anchor="ctr">
            <a:noAutofit/>
          </a:bodyPr>
          <a:lstStyle>
            <a:lvl1pPr algn="ctr">
              <a:defRPr sz="1000"/>
            </a:lvl1pPr>
          </a:lstStyle>
          <a:p>
            <a:r>
              <a:rPr lang="en-GB" noProof="0" dirty="0"/>
              <a:t>Click to add</a:t>
            </a:r>
            <a:br>
              <a:rPr lang="en-GB" noProof="0" dirty="0"/>
            </a:br>
            <a:r>
              <a:rPr lang="en-GB" noProof="0" dirty="0"/>
              <a:t>portrait</a:t>
            </a:r>
          </a:p>
        </p:txBody>
      </p:sp>
      <p:sp>
        <p:nvSpPr>
          <p:cNvPr id="20" name="Tekstvak 19">
            <a:extLst>
              <a:ext uri="{FF2B5EF4-FFF2-40B4-BE49-F238E27FC236}">
                <a16:creationId xmlns:a16="http://schemas.microsoft.com/office/drawing/2014/main" id="{48600F9E-390C-4B33-90FB-553A50B6A3DF}"/>
              </a:ext>
            </a:extLst>
          </p:cNvPr>
          <p:cNvSpPr txBox="1"/>
          <p:nvPr userDrawn="1"/>
        </p:nvSpPr>
        <p:spPr>
          <a:xfrm>
            <a:off x="-2413987" y="2936468"/>
            <a:ext cx="2003434" cy="954107"/>
          </a:xfrm>
          <a:prstGeom prst="rect">
            <a:avLst/>
          </a:prstGeom>
          <a:noFill/>
        </p:spPr>
        <p:txBody>
          <a:bodyPr wrap="none" rtlCol="0">
            <a:spAutoFit/>
          </a:bodyPr>
          <a:lstStyle/>
          <a:p>
            <a:pPr algn="r"/>
            <a:r>
              <a:rPr lang="nl-NL" sz="1400" b="1" dirty="0">
                <a:solidFill>
                  <a:schemeClr val="bg2"/>
                </a:solidFill>
              </a:rPr>
              <a:t>No LinkedIn</a:t>
            </a:r>
            <a:br>
              <a:rPr lang="nl-NL" sz="1400" b="1" dirty="0">
                <a:solidFill>
                  <a:schemeClr val="bg2"/>
                </a:solidFill>
              </a:rPr>
            </a:br>
            <a:r>
              <a:rPr lang="nl-NL" sz="1400" b="1" dirty="0" err="1">
                <a:solidFill>
                  <a:schemeClr val="bg2"/>
                </a:solidFill>
              </a:rPr>
              <a:t>and</a:t>
            </a:r>
            <a:r>
              <a:rPr lang="nl-NL" sz="1400" b="1" dirty="0">
                <a:solidFill>
                  <a:schemeClr val="bg2"/>
                </a:solidFill>
              </a:rPr>
              <a:t>/or Twitter account?</a:t>
            </a:r>
          </a:p>
          <a:p>
            <a:pPr algn="r"/>
            <a:r>
              <a:rPr lang="nl-NL" sz="1400" dirty="0">
                <a:solidFill>
                  <a:schemeClr val="bg2"/>
                </a:solidFill>
              </a:rPr>
              <a:t>Just select the icon </a:t>
            </a:r>
            <a:r>
              <a:rPr lang="nl-NL" sz="1400" dirty="0" err="1">
                <a:solidFill>
                  <a:schemeClr val="bg2"/>
                </a:solidFill>
              </a:rPr>
              <a:t>and</a:t>
            </a:r>
            <a:br>
              <a:rPr lang="nl-NL" sz="1400" dirty="0">
                <a:solidFill>
                  <a:schemeClr val="bg2"/>
                </a:solidFill>
              </a:rPr>
            </a:br>
            <a:r>
              <a:rPr lang="nl-NL" sz="1400" dirty="0">
                <a:solidFill>
                  <a:schemeClr val="bg2"/>
                </a:solidFill>
              </a:rPr>
              <a:t>delete the icon.</a:t>
            </a:r>
          </a:p>
        </p:txBody>
      </p:sp>
      <p:sp>
        <p:nvSpPr>
          <p:cNvPr id="21" name="Gelijkbenige driehoek 20">
            <a:extLst>
              <a:ext uri="{FF2B5EF4-FFF2-40B4-BE49-F238E27FC236}">
                <a16:creationId xmlns:a16="http://schemas.microsoft.com/office/drawing/2014/main" id="{826FE8B4-A708-46EF-8A0B-48767A054ABD}"/>
              </a:ext>
            </a:extLst>
          </p:cNvPr>
          <p:cNvSpPr/>
          <p:nvPr userDrawn="1"/>
        </p:nvSpPr>
        <p:spPr>
          <a:xfrm rot="5400000" flipH="1">
            <a:off x="-343163" y="3037170"/>
            <a:ext cx="217170" cy="18721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Tijdelijke aanduiding voor datum 3">
            <a:extLst>
              <a:ext uri="{FF2B5EF4-FFF2-40B4-BE49-F238E27FC236}">
                <a16:creationId xmlns:a16="http://schemas.microsoft.com/office/drawing/2014/main" id="{CE6A7AFC-0BFF-4326-92F2-FBD304D78617}"/>
              </a:ext>
            </a:extLst>
          </p:cNvPr>
          <p:cNvSpPr>
            <a:spLocks noGrp="1"/>
          </p:cNvSpPr>
          <p:nvPr>
            <p:ph type="dt" sz="half" idx="2"/>
          </p:nvPr>
        </p:nvSpPr>
        <p:spPr>
          <a:xfrm>
            <a:off x="1146563" y="6318000"/>
            <a:ext cx="1747752"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fld id="{A0E2BA1E-A2C6-3A48-8BD9-3991266B731A}" type="datetime4">
              <a:rPr lang="en-US" smtClean="0"/>
              <a:t>June 21, 2021</a:t>
            </a:fld>
            <a:endParaRPr lang="nl-NL" dirty="0"/>
          </a:p>
        </p:txBody>
      </p:sp>
      <p:sp>
        <p:nvSpPr>
          <p:cNvPr id="22" name="Tijdelijke aanduiding voor voettekst 4">
            <a:extLst>
              <a:ext uri="{FF2B5EF4-FFF2-40B4-BE49-F238E27FC236}">
                <a16:creationId xmlns:a16="http://schemas.microsoft.com/office/drawing/2014/main" id="{ADC7F66D-F36F-492D-A05F-5609FEEA07CC}"/>
              </a:ext>
            </a:extLst>
          </p:cNvPr>
          <p:cNvSpPr>
            <a:spLocks noGrp="1"/>
          </p:cNvSpPr>
          <p:nvPr>
            <p:ph type="ftr" sz="quarter" idx="3"/>
          </p:nvPr>
        </p:nvSpPr>
        <p:spPr>
          <a:xfrm>
            <a:off x="1146563" y="6073200"/>
            <a:ext cx="4761185"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r>
              <a:rPr lang="nl-NL"/>
              <a:t>C. Bouvy |  BSc Thesis Defense</a:t>
            </a:r>
            <a:endParaRPr lang="nl-NL" dirty="0"/>
          </a:p>
        </p:txBody>
      </p:sp>
      <p:sp>
        <p:nvSpPr>
          <p:cNvPr id="25" name="Tijdelijke aanduiding voor dianummer 5">
            <a:extLst>
              <a:ext uri="{FF2B5EF4-FFF2-40B4-BE49-F238E27FC236}">
                <a16:creationId xmlns:a16="http://schemas.microsoft.com/office/drawing/2014/main" id="{3978C832-D700-4C81-A864-D2FEAF5A6CE9}"/>
              </a:ext>
            </a:extLst>
          </p:cNvPr>
          <p:cNvSpPr>
            <a:spLocks noGrp="1"/>
          </p:cNvSpPr>
          <p:nvPr>
            <p:ph type="sldNum" sz="quarter" idx="4"/>
          </p:nvPr>
        </p:nvSpPr>
        <p:spPr>
          <a:xfrm>
            <a:off x="10800609" y="6073200"/>
            <a:ext cx="787803" cy="365125"/>
          </a:xfrm>
          <a:prstGeom prst="rect">
            <a:avLst/>
          </a:prstGeom>
        </p:spPr>
        <p:txBody>
          <a:bodyPr vert="horz" lIns="91440" tIns="45720" rIns="91440" bIns="45720" rtlCol="0" anchor="ctr"/>
          <a:lstStyle>
            <a:lvl1pPr algn="r">
              <a:defRPr sz="1100">
                <a:solidFill>
                  <a:schemeClr val="tx2">
                    <a:lumMod val="40000"/>
                    <a:lumOff val="60000"/>
                  </a:schemeClr>
                </a:solidFill>
              </a:defRPr>
            </a:lvl1pPr>
          </a:lstStyle>
          <a:p>
            <a:fld id="{CF26CF14-CA55-4C05-9804-096C821AFF5B}" type="slidenum">
              <a:rPr lang="nl-NL" smtClean="0"/>
              <a:pPr/>
              <a:t>‹#›</a:t>
            </a:fld>
            <a:endParaRPr lang="nl-NL" dirty="0"/>
          </a:p>
        </p:txBody>
      </p:sp>
    </p:spTree>
    <p:extLst>
      <p:ext uri="{BB962C8B-B14F-4D97-AF65-F5344CB8AC3E}">
        <p14:creationId xmlns:p14="http://schemas.microsoft.com/office/powerpoint/2010/main" val="931033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act slide - double team">
    <p:spTree>
      <p:nvGrpSpPr>
        <p:cNvPr id="1" name=""/>
        <p:cNvGrpSpPr/>
        <p:nvPr/>
      </p:nvGrpSpPr>
      <p:grpSpPr>
        <a:xfrm>
          <a:off x="0" y="0"/>
          <a:ext cx="0" cy="0"/>
          <a:chOff x="0" y="0"/>
          <a:chExt cx="0" cy="0"/>
        </a:xfrm>
      </p:grpSpPr>
      <p:sp>
        <p:nvSpPr>
          <p:cNvPr id="7" name="Tekstvak 6">
            <a:extLst>
              <a:ext uri="{FF2B5EF4-FFF2-40B4-BE49-F238E27FC236}">
                <a16:creationId xmlns:a16="http://schemas.microsoft.com/office/drawing/2014/main" id="{78E4DE6E-9449-41AE-952D-686BA328C49E}"/>
              </a:ext>
            </a:extLst>
          </p:cNvPr>
          <p:cNvSpPr txBox="1"/>
          <p:nvPr userDrawn="1"/>
        </p:nvSpPr>
        <p:spPr>
          <a:xfrm>
            <a:off x="360000" y="76813"/>
            <a:ext cx="5736000" cy="1130400"/>
          </a:xfrm>
          <a:prstGeom prst="rect">
            <a:avLst/>
          </a:prstGeom>
        </p:spPr>
        <p:txBody>
          <a:bodyPr vert="horz" lIns="91440" tIns="45720" rIns="91440" bIns="45720" rtlCol="0" anchor="b">
            <a:normAutofit/>
          </a:bodyPr>
          <a:lstStyle>
            <a:lvl1pPr>
              <a:lnSpc>
                <a:spcPct val="90000"/>
              </a:lnSpc>
              <a:spcBef>
                <a:spcPct val="0"/>
              </a:spcBef>
              <a:buNone/>
              <a:defRPr sz="3000" b="1">
                <a:solidFill>
                  <a:schemeClr val="tx2"/>
                </a:solidFill>
                <a:latin typeface="+mj-lt"/>
                <a:ea typeface="+mj-ea"/>
                <a:cs typeface="+mj-cs"/>
              </a:defRPr>
            </a:lvl1pPr>
          </a:lstStyle>
          <a:p>
            <a:pPr lvl="0"/>
            <a:r>
              <a:rPr lang="nl-NL" sz="2700" dirty="0">
                <a:solidFill>
                  <a:schemeClr val="tx2"/>
                </a:solidFill>
              </a:rPr>
              <a:t>Contact</a:t>
            </a:r>
          </a:p>
        </p:txBody>
      </p:sp>
      <p:sp>
        <p:nvSpPr>
          <p:cNvPr id="10" name="Tijdelijke aanduiding voor tekst 9">
            <a:extLst>
              <a:ext uri="{FF2B5EF4-FFF2-40B4-BE49-F238E27FC236}">
                <a16:creationId xmlns:a16="http://schemas.microsoft.com/office/drawing/2014/main" id="{01384729-1BED-47BF-AF7D-AD8987DED5ED}"/>
              </a:ext>
            </a:extLst>
          </p:cNvPr>
          <p:cNvSpPr>
            <a:spLocks noGrp="1"/>
          </p:cNvSpPr>
          <p:nvPr>
            <p:ph type="body" sz="quarter" idx="14" hasCustomPrompt="1"/>
          </p:nvPr>
        </p:nvSpPr>
        <p:spPr>
          <a:xfrm>
            <a:off x="1164495" y="1771836"/>
            <a:ext cx="3333750" cy="204788"/>
          </a:xfrm>
        </p:spPr>
        <p:txBody>
          <a:bodyPr>
            <a:noAutofit/>
          </a:bodyPr>
          <a:lstStyle>
            <a:lvl1pPr>
              <a:defRPr sz="1600" b="1"/>
            </a:lvl1pPr>
          </a:lstStyle>
          <a:p>
            <a:pPr lvl="0"/>
            <a:r>
              <a:rPr lang="en-GB" noProof="0"/>
              <a:t>Name</a:t>
            </a:r>
          </a:p>
        </p:txBody>
      </p:sp>
      <p:sp>
        <p:nvSpPr>
          <p:cNvPr id="11" name="Tijdelijke aanduiding voor tekst 9">
            <a:extLst>
              <a:ext uri="{FF2B5EF4-FFF2-40B4-BE49-F238E27FC236}">
                <a16:creationId xmlns:a16="http://schemas.microsoft.com/office/drawing/2014/main" id="{776F4613-38AE-49BF-9B9B-E10EBC79FFC2}"/>
              </a:ext>
            </a:extLst>
          </p:cNvPr>
          <p:cNvSpPr>
            <a:spLocks noGrp="1"/>
          </p:cNvSpPr>
          <p:nvPr>
            <p:ph type="body" sz="quarter" idx="15" hasCustomPrompt="1"/>
          </p:nvPr>
        </p:nvSpPr>
        <p:spPr>
          <a:xfrm>
            <a:off x="1164495" y="2044858"/>
            <a:ext cx="3333750" cy="204788"/>
          </a:xfrm>
        </p:spPr>
        <p:txBody>
          <a:bodyPr>
            <a:noAutofit/>
          </a:bodyPr>
          <a:lstStyle>
            <a:lvl1pPr>
              <a:defRPr sz="1600" b="0"/>
            </a:lvl1pPr>
          </a:lstStyle>
          <a:p>
            <a:pPr lvl="0"/>
            <a:r>
              <a:rPr lang="en-GB" noProof="0" dirty="0"/>
              <a:t>Position/title</a:t>
            </a:r>
          </a:p>
        </p:txBody>
      </p:sp>
      <p:sp>
        <p:nvSpPr>
          <p:cNvPr id="12" name="Tijdelijke aanduiding voor tekst 9">
            <a:extLst>
              <a:ext uri="{FF2B5EF4-FFF2-40B4-BE49-F238E27FC236}">
                <a16:creationId xmlns:a16="http://schemas.microsoft.com/office/drawing/2014/main" id="{E7B90223-530A-4AD1-8ED6-253465155A33}"/>
              </a:ext>
            </a:extLst>
          </p:cNvPr>
          <p:cNvSpPr>
            <a:spLocks noGrp="1"/>
          </p:cNvSpPr>
          <p:nvPr>
            <p:ph type="body" sz="quarter" idx="16" hasCustomPrompt="1"/>
          </p:nvPr>
        </p:nvSpPr>
        <p:spPr>
          <a:xfrm>
            <a:off x="1164495" y="2317744"/>
            <a:ext cx="3333750" cy="204788"/>
          </a:xfrm>
        </p:spPr>
        <p:txBody>
          <a:bodyPr>
            <a:noAutofit/>
          </a:bodyPr>
          <a:lstStyle>
            <a:lvl1pPr>
              <a:defRPr sz="1600" b="0"/>
            </a:lvl1pPr>
          </a:lstStyle>
          <a:p>
            <a:pPr lvl="0"/>
            <a:r>
              <a:rPr lang="en-GB" noProof="0"/>
              <a:t>Phone number</a:t>
            </a:r>
          </a:p>
        </p:txBody>
      </p:sp>
      <p:sp>
        <p:nvSpPr>
          <p:cNvPr id="13" name="Tijdelijke aanduiding voor tekst 9">
            <a:extLst>
              <a:ext uri="{FF2B5EF4-FFF2-40B4-BE49-F238E27FC236}">
                <a16:creationId xmlns:a16="http://schemas.microsoft.com/office/drawing/2014/main" id="{89610FB0-700D-4488-9A59-6E878A9CE89B}"/>
              </a:ext>
            </a:extLst>
          </p:cNvPr>
          <p:cNvSpPr>
            <a:spLocks noGrp="1"/>
          </p:cNvSpPr>
          <p:nvPr>
            <p:ph type="body" sz="quarter" idx="17" hasCustomPrompt="1"/>
          </p:nvPr>
        </p:nvSpPr>
        <p:spPr>
          <a:xfrm>
            <a:off x="1164495" y="2590630"/>
            <a:ext cx="3333750" cy="204788"/>
          </a:xfrm>
        </p:spPr>
        <p:txBody>
          <a:bodyPr>
            <a:noAutofit/>
          </a:bodyPr>
          <a:lstStyle>
            <a:lvl1pPr>
              <a:defRPr sz="1600" b="0"/>
            </a:lvl1pPr>
          </a:lstStyle>
          <a:p>
            <a:pPr lvl="0"/>
            <a:r>
              <a:rPr lang="en-GB" noProof="0"/>
              <a:t>E-mail address</a:t>
            </a:r>
          </a:p>
        </p:txBody>
      </p:sp>
      <p:sp>
        <p:nvSpPr>
          <p:cNvPr id="15" name="Tijdelijke aanduiding voor afbeelding 14">
            <a:extLst>
              <a:ext uri="{FF2B5EF4-FFF2-40B4-BE49-F238E27FC236}">
                <a16:creationId xmlns:a16="http://schemas.microsoft.com/office/drawing/2014/main" id="{CD254B0F-B54E-453F-8C75-BA33B5874226}"/>
              </a:ext>
            </a:extLst>
          </p:cNvPr>
          <p:cNvSpPr>
            <a:spLocks noGrp="1"/>
          </p:cNvSpPr>
          <p:nvPr>
            <p:ph type="pic" sz="quarter" idx="18"/>
          </p:nvPr>
        </p:nvSpPr>
        <p:spPr>
          <a:xfrm>
            <a:off x="1170259" y="2944444"/>
            <a:ext cx="333375" cy="333375"/>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txBody>
          <a:bodyPr>
            <a:normAutofit/>
          </a:bodyPr>
          <a:lstStyle>
            <a:lvl1pPr>
              <a:defRPr sz="100">
                <a:solidFill>
                  <a:schemeClr val="bg1"/>
                </a:solidFill>
              </a:defRPr>
            </a:lvl1pPr>
          </a:lstStyle>
          <a:p>
            <a:r>
              <a:rPr lang="nl-NL" noProof="0"/>
              <a:t>Klik op het pictogram als u een afbeelding wilt toevoegen</a:t>
            </a:r>
            <a:endParaRPr lang="en-GB" noProof="0"/>
          </a:p>
        </p:txBody>
      </p:sp>
      <p:sp>
        <p:nvSpPr>
          <p:cNvPr id="16" name="Tijdelijke aanduiding voor afbeelding 14">
            <a:extLst>
              <a:ext uri="{FF2B5EF4-FFF2-40B4-BE49-F238E27FC236}">
                <a16:creationId xmlns:a16="http://schemas.microsoft.com/office/drawing/2014/main" id="{ACA9458E-1A07-4EF8-A596-9C13C54A77D6}"/>
              </a:ext>
            </a:extLst>
          </p:cNvPr>
          <p:cNvSpPr>
            <a:spLocks noGrp="1"/>
          </p:cNvSpPr>
          <p:nvPr>
            <p:ph type="pic" sz="quarter" idx="19"/>
          </p:nvPr>
        </p:nvSpPr>
        <p:spPr>
          <a:xfrm>
            <a:off x="1652443" y="2944444"/>
            <a:ext cx="333375" cy="333375"/>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p:spPr>
        <p:txBody>
          <a:bodyPr>
            <a:normAutofit/>
          </a:bodyPr>
          <a:lstStyle>
            <a:lvl1pPr>
              <a:defRPr sz="100">
                <a:solidFill>
                  <a:schemeClr val="bg1"/>
                </a:solidFill>
              </a:defRPr>
            </a:lvl1pPr>
          </a:lstStyle>
          <a:p>
            <a:r>
              <a:rPr lang="nl-NL" noProof="0"/>
              <a:t>Klik op het pictogram als u een afbeelding wilt toevoegen</a:t>
            </a:r>
            <a:endParaRPr lang="en-GB" noProof="0"/>
          </a:p>
        </p:txBody>
      </p:sp>
      <p:sp>
        <p:nvSpPr>
          <p:cNvPr id="17" name="Tekstvak 16">
            <a:extLst>
              <a:ext uri="{FF2B5EF4-FFF2-40B4-BE49-F238E27FC236}">
                <a16:creationId xmlns:a16="http://schemas.microsoft.com/office/drawing/2014/main" id="{EE6C7F07-3403-4EE0-A592-D3B3E8315F6A}"/>
              </a:ext>
            </a:extLst>
          </p:cNvPr>
          <p:cNvSpPr txBox="1"/>
          <p:nvPr userDrawn="1"/>
        </p:nvSpPr>
        <p:spPr>
          <a:xfrm>
            <a:off x="1164495" y="3605385"/>
            <a:ext cx="3149067" cy="830997"/>
          </a:xfrm>
          <a:prstGeom prst="rect">
            <a:avLst/>
          </a:prstGeom>
          <a:noFill/>
        </p:spPr>
        <p:txBody>
          <a:bodyPr wrap="none" lIns="0" rtlCol="0">
            <a:spAutoFit/>
          </a:bodyPr>
          <a:lstStyle/>
          <a:p>
            <a:r>
              <a:rPr lang="en-GB" sz="1600" b="1" noProof="0" dirty="0">
                <a:solidFill>
                  <a:schemeClr val="tx1"/>
                </a:solidFill>
              </a:rPr>
              <a:t>DIFFER</a:t>
            </a:r>
            <a:r>
              <a:rPr lang="en-GB" sz="1600" noProof="0" dirty="0">
                <a:solidFill>
                  <a:schemeClr val="tx1"/>
                </a:solidFill>
              </a:rPr>
              <a:t> </a:t>
            </a:r>
            <a:br>
              <a:rPr lang="en-GB" sz="1600" noProof="0" dirty="0">
                <a:solidFill>
                  <a:schemeClr val="tx1"/>
                </a:solidFill>
              </a:rPr>
            </a:br>
            <a:r>
              <a:rPr lang="en-GB" sz="1600" noProof="0" dirty="0">
                <a:solidFill>
                  <a:schemeClr val="tx1"/>
                </a:solidFill>
              </a:rPr>
              <a:t>Eindhoven, The Netherlands</a:t>
            </a:r>
            <a:br>
              <a:rPr lang="en-GB" sz="1600" noProof="0" dirty="0">
                <a:solidFill>
                  <a:schemeClr val="tx1"/>
                </a:solidFill>
              </a:rPr>
            </a:br>
            <a:r>
              <a:rPr lang="en-GB" sz="1600" noProof="0" dirty="0" err="1">
                <a:solidFill>
                  <a:schemeClr val="tx1"/>
                </a:solidFill>
              </a:rPr>
              <a:t>info@differ.nl</a:t>
            </a:r>
            <a:r>
              <a:rPr lang="en-GB" sz="1600" noProof="0" dirty="0">
                <a:solidFill>
                  <a:schemeClr val="tx1"/>
                </a:solidFill>
              </a:rPr>
              <a:t>   |   </a:t>
            </a:r>
            <a:r>
              <a:rPr lang="en-GB" sz="1600" noProof="0" dirty="0" err="1">
                <a:solidFill>
                  <a:schemeClr val="tx1"/>
                </a:solidFill>
              </a:rPr>
              <a:t>www.differ.nl</a:t>
            </a:r>
            <a:r>
              <a:rPr lang="en-GB" sz="1600" noProof="0" dirty="0">
                <a:solidFill>
                  <a:schemeClr val="tx1"/>
                </a:solidFill>
              </a:rPr>
              <a:t> </a:t>
            </a:r>
          </a:p>
        </p:txBody>
      </p:sp>
      <p:sp>
        <p:nvSpPr>
          <p:cNvPr id="19" name="Tijdelijke aanduiding voor afbeelding 18">
            <a:extLst>
              <a:ext uri="{FF2B5EF4-FFF2-40B4-BE49-F238E27FC236}">
                <a16:creationId xmlns:a16="http://schemas.microsoft.com/office/drawing/2014/main" id="{5D66D3FE-BFC2-43D3-989D-D0BAB3FBA2D9}"/>
              </a:ext>
            </a:extLst>
          </p:cNvPr>
          <p:cNvSpPr>
            <a:spLocks noGrp="1"/>
          </p:cNvSpPr>
          <p:nvPr>
            <p:ph type="pic" sz="quarter" idx="20" hasCustomPrompt="1"/>
          </p:nvPr>
        </p:nvSpPr>
        <p:spPr>
          <a:xfrm>
            <a:off x="4695141" y="1771048"/>
            <a:ext cx="1243012" cy="1243012"/>
          </a:xfrm>
          <a:prstGeom prst="ellipse">
            <a:avLst/>
          </a:prstGeom>
          <a:noFill/>
        </p:spPr>
        <p:txBody>
          <a:bodyPr bIns="612000" anchor="ctr">
            <a:noAutofit/>
          </a:bodyPr>
          <a:lstStyle>
            <a:lvl1pPr algn="ctr">
              <a:defRPr sz="1000"/>
            </a:lvl1pPr>
          </a:lstStyle>
          <a:p>
            <a:r>
              <a:rPr lang="en-GB" noProof="0" dirty="0"/>
              <a:t>Click to add</a:t>
            </a:r>
            <a:br>
              <a:rPr lang="en-GB" noProof="0" dirty="0"/>
            </a:br>
            <a:r>
              <a:rPr lang="en-GB" noProof="0" dirty="0"/>
              <a:t>portrait</a:t>
            </a:r>
          </a:p>
        </p:txBody>
      </p:sp>
      <p:sp>
        <p:nvSpPr>
          <p:cNvPr id="20" name="Tekstvak 19">
            <a:extLst>
              <a:ext uri="{FF2B5EF4-FFF2-40B4-BE49-F238E27FC236}">
                <a16:creationId xmlns:a16="http://schemas.microsoft.com/office/drawing/2014/main" id="{48600F9E-390C-4B33-90FB-553A50B6A3DF}"/>
              </a:ext>
            </a:extLst>
          </p:cNvPr>
          <p:cNvSpPr txBox="1"/>
          <p:nvPr userDrawn="1"/>
        </p:nvSpPr>
        <p:spPr>
          <a:xfrm>
            <a:off x="-2413986" y="2936468"/>
            <a:ext cx="2003433" cy="954107"/>
          </a:xfrm>
          <a:prstGeom prst="rect">
            <a:avLst/>
          </a:prstGeom>
          <a:noFill/>
        </p:spPr>
        <p:txBody>
          <a:bodyPr wrap="none" rtlCol="0">
            <a:spAutoFit/>
          </a:bodyPr>
          <a:lstStyle/>
          <a:p>
            <a:pPr algn="r"/>
            <a:r>
              <a:rPr lang="nl-NL" sz="1400" b="1" dirty="0">
                <a:solidFill>
                  <a:schemeClr val="bg2"/>
                </a:solidFill>
              </a:rPr>
              <a:t>No LinkedIn</a:t>
            </a:r>
            <a:br>
              <a:rPr lang="nl-NL" sz="1400" b="1" dirty="0">
                <a:solidFill>
                  <a:schemeClr val="bg2"/>
                </a:solidFill>
              </a:rPr>
            </a:br>
            <a:r>
              <a:rPr lang="nl-NL" sz="1400" b="1" dirty="0" err="1">
                <a:solidFill>
                  <a:schemeClr val="bg2"/>
                </a:solidFill>
              </a:rPr>
              <a:t>and</a:t>
            </a:r>
            <a:r>
              <a:rPr lang="nl-NL" sz="1400" b="1" dirty="0">
                <a:solidFill>
                  <a:schemeClr val="bg2"/>
                </a:solidFill>
              </a:rPr>
              <a:t>/or Twitter account?</a:t>
            </a:r>
          </a:p>
          <a:p>
            <a:pPr algn="r"/>
            <a:r>
              <a:rPr lang="nl-NL" sz="1400" dirty="0">
                <a:solidFill>
                  <a:schemeClr val="bg2"/>
                </a:solidFill>
              </a:rPr>
              <a:t>Just select the icon </a:t>
            </a:r>
            <a:r>
              <a:rPr lang="nl-NL" sz="1400" dirty="0" err="1">
                <a:solidFill>
                  <a:schemeClr val="bg2"/>
                </a:solidFill>
              </a:rPr>
              <a:t>and</a:t>
            </a:r>
            <a:br>
              <a:rPr lang="nl-NL" sz="1400" dirty="0">
                <a:solidFill>
                  <a:schemeClr val="bg2"/>
                </a:solidFill>
              </a:rPr>
            </a:br>
            <a:r>
              <a:rPr lang="nl-NL" sz="1400" dirty="0">
                <a:solidFill>
                  <a:schemeClr val="bg2"/>
                </a:solidFill>
              </a:rPr>
              <a:t>delete the icon.</a:t>
            </a:r>
          </a:p>
        </p:txBody>
      </p:sp>
      <p:sp>
        <p:nvSpPr>
          <p:cNvPr id="21" name="Gelijkbenige driehoek 20">
            <a:extLst>
              <a:ext uri="{FF2B5EF4-FFF2-40B4-BE49-F238E27FC236}">
                <a16:creationId xmlns:a16="http://schemas.microsoft.com/office/drawing/2014/main" id="{826FE8B4-A708-46EF-8A0B-48767A054ABD}"/>
              </a:ext>
            </a:extLst>
          </p:cNvPr>
          <p:cNvSpPr/>
          <p:nvPr userDrawn="1"/>
        </p:nvSpPr>
        <p:spPr>
          <a:xfrm rot="5400000" flipH="1">
            <a:off x="-343163" y="3037170"/>
            <a:ext cx="217170" cy="18721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Tijdelijke aanduiding voor tekst 9">
            <a:extLst>
              <a:ext uri="{FF2B5EF4-FFF2-40B4-BE49-F238E27FC236}">
                <a16:creationId xmlns:a16="http://schemas.microsoft.com/office/drawing/2014/main" id="{6ECAADAA-732D-415C-BE88-CB4CF471B1F4}"/>
              </a:ext>
            </a:extLst>
          </p:cNvPr>
          <p:cNvSpPr>
            <a:spLocks noGrp="1"/>
          </p:cNvSpPr>
          <p:nvPr>
            <p:ph type="body" sz="quarter" idx="21" hasCustomPrompt="1"/>
          </p:nvPr>
        </p:nvSpPr>
        <p:spPr>
          <a:xfrm>
            <a:off x="6543630" y="1771836"/>
            <a:ext cx="3333750" cy="204788"/>
          </a:xfrm>
        </p:spPr>
        <p:txBody>
          <a:bodyPr>
            <a:noAutofit/>
          </a:bodyPr>
          <a:lstStyle>
            <a:lvl1pPr>
              <a:defRPr sz="1600" b="1"/>
            </a:lvl1pPr>
          </a:lstStyle>
          <a:p>
            <a:pPr lvl="0"/>
            <a:r>
              <a:rPr lang="en-GB" noProof="0"/>
              <a:t>Name</a:t>
            </a:r>
          </a:p>
        </p:txBody>
      </p:sp>
      <p:sp>
        <p:nvSpPr>
          <p:cNvPr id="25" name="Tijdelijke aanduiding voor tekst 9">
            <a:extLst>
              <a:ext uri="{FF2B5EF4-FFF2-40B4-BE49-F238E27FC236}">
                <a16:creationId xmlns:a16="http://schemas.microsoft.com/office/drawing/2014/main" id="{42593C75-0B83-496C-AD43-97F0D23109F4}"/>
              </a:ext>
            </a:extLst>
          </p:cNvPr>
          <p:cNvSpPr>
            <a:spLocks noGrp="1"/>
          </p:cNvSpPr>
          <p:nvPr>
            <p:ph type="body" sz="quarter" idx="22" hasCustomPrompt="1"/>
          </p:nvPr>
        </p:nvSpPr>
        <p:spPr>
          <a:xfrm>
            <a:off x="6543630" y="2044858"/>
            <a:ext cx="3333750" cy="204788"/>
          </a:xfrm>
        </p:spPr>
        <p:txBody>
          <a:bodyPr>
            <a:noAutofit/>
          </a:bodyPr>
          <a:lstStyle>
            <a:lvl1pPr>
              <a:defRPr sz="1600" b="0"/>
            </a:lvl1pPr>
          </a:lstStyle>
          <a:p>
            <a:pPr lvl="0"/>
            <a:r>
              <a:rPr lang="en-GB" noProof="0" dirty="0"/>
              <a:t>Position/title</a:t>
            </a:r>
          </a:p>
        </p:txBody>
      </p:sp>
      <p:sp>
        <p:nvSpPr>
          <p:cNvPr id="26" name="Tijdelijke aanduiding voor tekst 9">
            <a:extLst>
              <a:ext uri="{FF2B5EF4-FFF2-40B4-BE49-F238E27FC236}">
                <a16:creationId xmlns:a16="http://schemas.microsoft.com/office/drawing/2014/main" id="{0AC5434D-34E9-4EF0-BD6E-C8A52665C942}"/>
              </a:ext>
            </a:extLst>
          </p:cNvPr>
          <p:cNvSpPr>
            <a:spLocks noGrp="1"/>
          </p:cNvSpPr>
          <p:nvPr>
            <p:ph type="body" sz="quarter" idx="23" hasCustomPrompt="1"/>
          </p:nvPr>
        </p:nvSpPr>
        <p:spPr>
          <a:xfrm>
            <a:off x="6543630" y="2317744"/>
            <a:ext cx="3333750" cy="204788"/>
          </a:xfrm>
        </p:spPr>
        <p:txBody>
          <a:bodyPr>
            <a:noAutofit/>
          </a:bodyPr>
          <a:lstStyle>
            <a:lvl1pPr>
              <a:defRPr sz="1600" b="0"/>
            </a:lvl1pPr>
          </a:lstStyle>
          <a:p>
            <a:pPr lvl="0"/>
            <a:r>
              <a:rPr lang="en-GB" noProof="0"/>
              <a:t>Phone number</a:t>
            </a:r>
          </a:p>
        </p:txBody>
      </p:sp>
      <p:sp>
        <p:nvSpPr>
          <p:cNvPr id="27" name="Tijdelijke aanduiding voor tekst 9">
            <a:extLst>
              <a:ext uri="{FF2B5EF4-FFF2-40B4-BE49-F238E27FC236}">
                <a16:creationId xmlns:a16="http://schemas.microsoft.com/office/drawing/2014/main" id="{36409ACF-7972-4356-B1FF-D8179ABF5B2A}"/>
              </a:ext>
            </a:extLst>
          </p:cNvPr>
          <p:cNvSpPr>
            <a:spLocks noGrp="1"/>
          </p:cNvSpPr>
          <p:nvPr>
            <p:ph type="body" sz="quarter" idx="24" hasCustomPrompt="1"/>
          </p:nvPr>
        </p:nvSpPr>
        <p:spPr>
          <a:xfrm>
            <a:off x="6543630" y="2590630"/>
            <a:ext cx="3333750" cy="204788"/>
          </a:xfrm>
        </p:spPr>
        <p:txBody>
          <a:bodyPr>
            <a:noAutofit/>
          </a:bodyPr>
          <a:lstStyle>
            <a:lvl1pPr>
              <a:defRPr sz="1600" b="0"/>
            </a:lvl1pPr>
          </a:lstStyle>
          <a:p>
            <a:pPr lvl="0"/>
            <a:r>
              <a:rPr lang="en-GB" noProof="0"/>
              <a:t>E-mail address</a:t>
            </a:r>
          </a:p>
        </p:txBody>
      </p:sp>
      <p:sp>
        <p:nvSpPr>
          <p:cNvPr id="28" name="Tijdelijke aanduiding voor afbeelding 14">
            <a:extLst>
              <a:ext uri="{FF2B5EF4-FFF2-40B4-BE49-F238E27FC236}">
                <a16:creationId xmlns:a16="http://schemas.microsoft.com/office/drawing/2014/main" id="{0A26D9E9-60D9-4D09-A959-AEB7AD4F7D29}"/>
              </a:ext>
            </a:extLst>
          </p:cNvPr>
          <p:cNvSpPr>
            <a:spLocks noGrp="1"/>
          </p:cNvSpPr>
          <p:nvPr>
            <p:ph type="pic" sz="quarter" idx="25"/>
          </p:nvPr>
        </p:nvSpPr>
        <p:spPr>
          <a:xfrm>
            <a:off x="6549394" y="2944444"/>
            <a:ext cx="333375" cy="333375"/>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txBody>
          <a:bodyPr>
            <a:normAutofit/>
          </a:bodyPr>
          <a:lstStyle>
            <a:lvl1pPr>
              <a:defRPr sz="100">
                <a:solidFill>
                  <a:schemeClr val="bg1"/>
                </a:solidFill>
              </a:defRPr>
            </a:lvl1pPr>
          </a:lstStyle>
          <a:p>
            <a:r>
              <a:rPr lang="nl-NL" noProof="0"/>
              <a:t>Klik op het pictogram als u een afbeelding wilt toevoegen</a:t>
            </a:r>
            <a:endParaRPr lang="en-GB" noProof="0"/>
          </a:p>
        </p:txBody>
      </p:sp>
      <p:sp>
        <p:nvSpPr>
          <p:cNvPr id="29" name="Tijdelijke aanduiding voor afbeelding 14">
            <a:extLst>
              <a:ext uri="{FF2B5EF4-FFF2-40B4-BE49-F238E27FC236}">
                <a16:creationId xmlns:a16="http://schemas.microsoft.com/office/drawing/2014/main" id="{44204517-0982-4153-9351-AFB7D5091FFC}"/>
              </a:ext>
            </a:extLst>
          </p:cNvPr>
          <p:cNvSpPr>
            <a:spLocks noGrp="1"/>
          </p:cNvSpPr>
          <p:nvPr>
            <p:ph type="pic" sz="quarter" idx="26"/>
          </p:nvPr>
        </p:nvSpPr>
        <p:spPr>
          <a:xfrm>
            <a:off x="7031578" y="2944444"/>
            <a:ext cx="333375" cy="333375"/>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p:spPr>
        <p:txBody>
          <a:bodyPr>
            <a:normAutofit/>
          </a:bodyPr>
          <a:lstStyle>
            <a:lvl1pPr>
              <a:defRPr sz="100">
                <a:solidFill>
                  <a:schemeClr val="bg1"/>
                </a:solidFill>
              </a:defRPr>
            </a:lvl1pPr>
          </a:lstStyle>
          <a:p>
            <a:r>
              <a:rPr lang="nl-NL" noProof="0"/>
              <a:t>Klik op het pictogram als u een afbeelding wilt toevoegen</a:t>
            </a:r>
            <a:endParaRPr lang="en-GB" noProof="0"/>
          </a:p>
        </p:txBody>
      </p:sp>
      <p:sp>
        <p:nvSpPr>
          <p:cNvPr id="30" name="Tijdelijke aanduiding voor afbeelding 18">
            <a:extLst>
              <a:ext uri="{FF2B5EF4-FFF2-40B4-BE49-F238E27FC236}">
                <a16:creationId xmlns:a16="http://schemas.microsoft.com/office/drawing/2014/main" id="{4C903E3F-09F5-4E54-A204-1B2229781FD0}"/>
              </a:ext>
            </a:extLst>
          </p:cNvPr>
          <p:cNvSpPr>
            <a:spLocks noGrp="1"/>
          </p:cNvSpPr>
          <p:nvPr>
            <p:ph type="pic" sz="quarter" idx="27" hasCustomPrompt="1"/>
          </p:nvPr>
        </p:nvSpPr>
        <p:spPr>
          <a:xfrm>
            <a:off x="10074276" y="1771048"/>
            <a:ext cx="1243012" cy="1243012"/>
          </a:xfrm>
          <a:prstGeom prst="ellipse">
            <a:avLst/>
          </a:prstGeom>
          <a:noFill/>
        </p:spPr>
        <p:txBody>
          <a:bodyPr bIns="612000" anchor="ctr">
            <a:noAutofit/>
          </a:bodyPr>
          <a:lstStyle>
            <a:lvl1pPr algn="ctr">
              <a:defRPr sz="1000"/>
            </a:lvl1pPr>
          </a:lstStyle>
          <a:p>
            <a:r>
              <a:rPr lang="en-GB" noProof="0" dirty="0"/>
              <a:t>Click to add</a:t>
            </a:r>
            <a:br>
              <a:rPr lang="en-GB" noProof="0" dirty="0"/>
            </a:br>
            <a:r>
              <a:rPr lang="en-GB" noProof="0" dirty="0"/>
              <a:t>portrait</a:t>
            </a:r>
          </a:p>
        </p:txBody>
      </p:sp>
      <p:sp>
        <p:nvSpPr>
          <p:cNvPr id="23" name="Tijdelijke aanduiding voor datum 3">
            <a:extLst>
              <a:ext uri="{FF2B5EF4-FFF2-40B4-BE49-F238E27FC236}">
                <a16:creationId xmlns:a16="http://schemas.microsoft.com/office/drawing/2014/main" id="{B304E090-E952-43BC-8713-5C707786C73F}"/>
              </a:ext>
            </a:extLst>
          </p:cNvPr>
          <p:cNvSpPr>
            <a:spLocks noGrp="1"/>
          </p:cNvSpPr>
          <p:nvPr>
            <p:ph type="dt" sz="half" idx="2"/>
          </p:nvPr>
        </p:nvSpPr>
        <p:spPr>
          <a:xfrm>
            <a:off x="1146563" y="6318000"/>
            <a:ext cx="1747752"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fld id="{BB74C18E-A8EA-A643-854C-5F86E368F8C2}" type="datetime4">
              <a:rPr lang="en-US" smtClean="0"/>
              <a:t>June 21, 2021</a:t>
            </a:fld>
            <a:endParaRPr lang="nl-NL" dirty="0"/>
          </a:p>
        </p:txBody>
      </p:sp>
      <p:sp>
        <p:nvSpPr>
          <p:cNvPr id="24" name="Tijdelijke aanduiding voor voettekst 4">
            <a:extLst>
              <a:ext uri="{FF2B5EF4-FFF2-40B4-BE49-F238E27FC236}">
                <a16:creationId xmlns:a16="http://schemas.microsoft.com/office/drawing/2014/main" id="{BAF70B27-795C-49B8-BB4F-179CFA035134}"/>
              </a:ext>
            </a:extLst>
          </p:cNvPr>
          <p:cNvSpPr>
            <a:spLocks noGrp="1"/>
          </p:cNvSpPr>
          <p:nvPr>
            <p:ph type="ftr" sz="quarter" idx="3"/>
          </p:nvPr>
        </p:nvSpPr>
        <p:spPr>
          <a:xfrm>
            <a:off x="1146563" y="6073200"/>
            <a:ext cx="4761185"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r>
              <a:rPr lang="nl-NL"/>
              <a:t>C. Bouvy |  BSc Thesis Defense</a:t>
            </a:r>
            <a:endParaRPr lang="nl-NL" dirty="0"/>
          </a:p>
        </p:txBody>
      </p:sp>
      <p:sp>
        <p:nvSpPr>
          <p:cNvPr id="33" name="Tijdelijke aanduiding voor dianummer 5">
            <a:extLst>
              <a:ext uri="{FF2B5EF4-FFF2-40B4-BE49-F238E27FC236}">
                <a16:creationId xmlns:a16="http://schemas.microsoft.com/office/drawing/2014/main" id="{4337D4DD-E23F-408B-91D8-E287810B59DA}"/>
              </a:ext>
            </a:extLst>
          </p:cNvPr>
          <p:cNvSpPr>
            <a:spLocks noGrp="1"/>
          </p:cNvSpPr>
          <p:nvPr>
            <p:ph type="sldNum" sz="quarter" idx="4"/>
          </p:nvPr>
        </p:nvSpPr>
        <p:spPr>
          <a:xfrm>
            <a:off x="10800609" y="6073200"/>
            <a:ext cx="787803" cy="365125"/>
          </a:xfrm>
          <a:prstGeom prst="rect">
            <a:avLst/>
          </a:prstGeom>
        </p:spPr>
        <p:txBody>
          <a:bodyPr vert="horz" lIns="91440" tIns="45720" rIns="91440" bIns="45720" rtlCol="0" anchor="ctr"/>
          <a:lstStyle>
            <a:lvl1pPr algn="r">
              <a:defRPr sz="1100">
                <a:solidFill>
                  <a:schemeClr val="tx2">
                    <a:lumMod val="40000"/>
                    <a:lumOff val="60000"/>
                  </a:schemeClr>
                </a:solidFill>
              </a:defRPr>
            </a:lvl1pPr>
          </a:lstStyle>
          <a:p>
            <a:fld id="{CF26CF14-CA55-4C05-9804-096C821AFF5B}" type="slidenum">
              <a:rPr lang="nl-NL" smtClean="0"/>
              <a:pPr/>
              <a:t>‹#›</a:t>
            </a:fld>
            <a:endParaRPr lang="nl-NL" dirty="0"/>
          </a:p>
        </p:txBody>
      </p:sp>
    </p:spTree>
    <p:extLst>
      <p:ext uri="{BB962C8B-B14F-4D97-AF65-F5344CB8AC3E}">
        <p14:creationId xmlns:p14="http://schemas.microsoft.com/office/powerpoint/2010/main" val="1139307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vider slide (new paragraph)">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8B0EFD-C6A4-4FE8-94AC-5B8FF1CEE7D9}"/>
              </a:ext>
            </a:extLst>
          </p:cNvPr>
          <p:cNvSpPr>
            <a:spLocks noGrp="1"/>
          </p:cNvSpPr>
          <p:nvPr>
            <p:ph type="title" hasCustomPrompt="1"/>
          </p:nvPr>
        </p:nvSpPr>
        <p:spPr>
          <a:xfrm>
            <a:off x="358515" y="1746657"/>
            <a:ext cx="10515600" cy="681354"/>
          </a:xfrm>
          <a:prstGeom prst="rect">
            <a:avLst/>
          </a:prstGeom>
        </p:spPr>
        <p:txBody>
          <a:bodyPr anchor="t">
            <a:noAutofit/>
          </a:bodyPr>
          <a:lstStyle>
            <a:lvl1pPr>
              <a:defRPr sz="4200">
                <a:solidFill>
                  <a:schemeClr val="bg1"/>
                </a:solidFill>
              </a:defRPr>
            </a:lvl1pPr>
          </a:lstStyle>
          <a:p>
            <a:r>
              <a:rPr lang="en-GB" noProof="0" dirty="0"/>
              <a:t>Click to add Section #</a:t>
            </a:r>
          </a:p>
        </p:txBody>
      </p:sp>
      <p:sp>
        <p:nvSpPr>
          <p:cNvPr id="3" name="Tijdelijke aanduiding voor tekst 2">
            <a:extLst>
              <a:ext uri="{FF2B5EF4-FFF2-40B4-BE49-F238E27FC236}">
                <a16:creationId xmlns:a16="http://schemas.microsoft.com/office/drawing/2014/main" id="{055B27B1-0D9B-4237-AEB3-87C3CB41AEF1}"/>
              </a:ext>
            </a:extLst>
          </p:cNvPr>
          <p:cNvSpPr>
            <a:spLocks noGrp="1"/>
          </p:cNvSpPr>
          <p:nvPr>
            <p:ph type="body" idx="1" hasCustomPrompt="1"/>
          </p:nvPr>
        </p:nvSpPr>
        <p:spPr>
          <a:xfrm>
            <a:off x="358515" y="2333760"/>
            <a:ext cx="10515600" cy="1500187"/>
          </a:xfrm>
        </p:spPr>
        <p:txBody>
          <a:bodyPr lIns="90000">
            <a:noAutofit/>
          </a:bodyPr>
          <a:lstStyle>
            <a:lvl1pPr marL="0" indent="0">
              <a:buNone/>
              <a:defRPr sz="42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GB" noProof="0" dirty="0"/>
              <a:t>Click to edit section title</a:t>
            </a:r>
          </a:p>
        </p:txBody>
      </p:sp>
      <p:cxnSp>
        <p:nvCxnSpPr>
          <p:cNvPr id="11" name="Rechte verbindingslijn 10">
            <a:extLst>
              <a:ext uri="{FF2B5EF4-FFF2-40B4-BE49-F238E27FC236}">
                <a16:creationId xmlns:a16="http://schemas.microsoft.com/office/drawing/2014/main" id="{531C6895-BDED-4B71-85F9-6EBE31CB538D}"/>
              </a:ext>
            </a:extLst>
          </p:cNvPr>
          <p:cNvCxnSpPr/>
          <p:nvPr userDrawn="1"/>
        </p:nvCxnSpPr>
        <p:spPr>
          <a:xfrm>
            <a:off x="0" y="1327950"/>
            <a:ext cx="4980562" cy="0"/>
          </a:xfrm>
          <a:prstGeom prst="line">
            <a:avLst/>
          </a:prstGeom>
          <a:ln w="25400" cap="rnd">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4499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End slide - DIFFER image">
    <p:spTree>
      <p:nvGrpSpPr>
        <p:cNvPr id="1" name=""/>
        <p:cNvGrpSpPr/>
        <p:nvPr/>
      </p:nvGrpSpPr>
      <p:grpSpPr>
        <a:xfrm>
          <a:off x="0" y="0"/>
          <a:ext cx="0" cy="0"/>
          <a:chOff x="0" y="0"/>
          <a:chExt cx="0" cy="0"/>
        </a:xfrm>
      </p:grpSpPr>
      <p:pic>
        <p:nvPicPr>
          <p:cNvPr id="13" name="Afbeelding 12" descr="Afbeelding met vrouw, natuur&#10;&#10;Automatisch gegenereerde beschrijving">
            <a:extLst>
              <a:ext uri="{FF2B5EF4-FFF2-40B4-BE49-F238E27FC236}">
                <a16:creationId xmlns:a16="http://schemas.microsoft.com/office/drawing/2014/main" id="{2512E1A9-7D7F-4934-B6A5-91A80978680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293" t="52" r="22941"/>
          <a:stretch/>
        </p:blipFill>
        <p:spPr>
          <a:xfrm flipV="1">
            <a:off x="3782576" y="-1"/>
            <a:ext cx="8414444" cy="6858001"/>
          </a:xfrm>
          <a:prstGeom prst="rect">
            <a:avLst/>
          </a:prstGeom>
        </p:spPr>
      </p:pic>
      <p:pic>
        <p:nvPicPr>
          <p:cNvPr id="23" name="Afbeelding 22" descr="Afbeelding met persoon, man, binnen, muziek&#10;&#10;Automatisch gegenereerde beschrijving">
            <a:extLst>
              <a:ext uri="{FF2B5EF4-FFF2-40B4-BE49-F238E27FC236}">
                <a16:creationId xmlns:a16="http://schemas.microsoft.com/office/drawing/2014/main" id="{6228B1B6-3BA3-497C-95ED-C5D9105C241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588" t="130" r="5952" b="130"/>
          <a:stretch/>
        </p:blipFill>
        <p:spPr>
          <a:xfrm>
            <a:off x="-86424" y="0"/>
            <a:ext cx="3869000" cy="6858000"/>
          </a:xfrm>
          <a:prstGeom prst="rect">
            <a:avLst/>
          </a:prstGeom>
        </p:spPr>
      </p:pic>
      <p:pic>
        <p:nvPicPr>
          <p:cNvPr id="15" name="Afbeelding 14">
            <a:extLst>
              <a:ext uri="{FF2B5EF4-FFF2-40B4-BE49-F238E27FC236}">
                <a16:creationId xmlns:a16="http://schemas.microsoft.com/office/drawing/2014/main" id="{75DAF324-4755-455F-AB75-12704855F78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3345220" y="2826242"/>
            <a:ext cx="877268" cy="874796"/>
          </a:xfrm>
          <a:prstGeom prst="rect">
            <a:avLst/>
          </a:prstGeom>
        </p:spPr>
      </p:pic>
      <p:sp>
        <p:nvSpPr>
          <p:cNvPr id="2" name="Titel 1">
            <a:extLst>
              <a:ext uri="{FF2B5EF4-FFF2-40B4-BE49-F238E27FC236}">
                <a16:creationId xmlns:a16="http://schemas.microsoft.com/office/drawing/2014/main" id="{EE28AED6-AB27-4CD6-9A3E-9E8C200584D6}"/>
              </a:ext>
            </a:extLst>
          </p:cNvPr>
          <p:cNvSpPr>
            <a:spLocks noGrp="1"/>
          </p:cNvSpPr>
          <p:nvPr>
            <p:ph type="ctrTitle" hasCustomPrompt="1"/>
          </p:nvPr>
        </p:nvSpPr>
        <p:spPr>
          <a:xfrm>
            <a:off x="4664248" y="1174120"/>
            <a:ext cx="7011815" cy="1410070"/>
          </a:xfrm>
          <a:prstGeom prst="rect">
            <a:avLst/>
          </a:prstGeom>
        </p:spPr>
        <p:txBody>
          <a:bodyPr bIns="0" anchor="t">
            <a:normAutofit/>
          </a:bodyPr>
          <a:lstStyle>
            <a:lvl1pPr algn="l">
              <a:defRPr sz="4200">
                <a:solidFill>
                  <a:schemeClr val="bg1"/>
                </a:solidFill>
              </a:defRPr>
            </a:lvl1pPr>
          </a:lstStyle>
          <a:p>
            <a:r>
              <a:rPr lang="en-US" dirty="0"/>
              <a:t>Click to add take home message (one line)</a:t>
            </a:r>
            <a:endParaRPr lang="en-GB" noProof="0" dirty="0"/>
          </a:p>
        </p:txBody>
      </p:sp>
      <p:sp>
        <p:nvSpPr>
          <p:cNvPr id="3" name="Ondertitel 2">
            <a:extLst>
              <a:ext uri="{FF2B5EF4-FFF2-40B4-BE49-F238E27FC236}">
                <a16:creationId xmlns:a16="http://schemas.microsoft.com/office/drawing/2014/main" id="{212D422B-081F-4C4B-8A3F-40615718DBCF}"/>
              </a:ext>
            </a:extLst>
          </p:cNvPr>
          <p:cNvSpPr>
            <a:spLocks noGrp="1"/>
          </p:cNvSpPr>
          <p:nvPr>
            <p:ph type="subTitle" idx="1" hasCustomPrompt="1"/>
          </p:nvPr>
        </p:nvSpPr>
        <p:spPr>
          <a:xfrm>
            <a:off x="4664248" y="2659093"/>
            <a:ext cx="7011815" cy="1063093"/>
          </a:xfrm>
        </p:spPr>
        <p:txBody>
          <a:bodyPr lIns="90000">
            <a:normAutofit/>
          </a:bodyPr>
          <a:lstStyle>
            <a:lvl1pPr marL="0" indent="0" algn="l">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key information</a:t>
            </a:r>
            <a:br>
              <a:rPr lang="en-US" dirty="0"/>
            </a:br>
            <a:r>
              <a:rPr lang="en-US" dirty="0"/>
              <a:t>to be displayed as final slide during discussion </a:t>
            </a:r>
            <a:endParaRPr lang="nl-NL" dirty="0"/>
          </a:p>
        </p:txBody>
      </p:sp>
      <p:sp>
        <p:nvSpPr>
          <p:cNvPr id="17" name="Tijdelijke aanduiding voor tekst 7">
            <a:extLst>
              <a:ext uri="{FF2B5EF4-FFF2-40B4-BE49-F238E27FC236}">
                <a16:creationId xmlns:a16="http://schemas.microsoft.com/office/drawing/2014/main" id="{C42F8C46-8E51-4D21-9D5D-2B7BD969289A}"/>
              </a:ext>
            </a:extLst>
          </p:cNvPr>
          <p:cNvSpPr>
            <a:spLocks noGrp="1"/>
          </p:cNvSpPr>
          <p:nvPr>
            <p:ph type="body" sz="quarter" idx="15" hasCustomPrompt="1"/>
          </p:nvPr>
        </p:nvSpPr>
        <p:spPr>
          <a:xfrm>
            <a:off x="4674757" y="4156198"/>
            <a:ext cx="7001305" cy="365125"/>
          </a:xfrm>
        </p:spPr>
        <p:txBody>
          <a:bodyPr vert="horz" lIns="91440" tIns="45720" rIns="0" bIns="45720" rtlCol="0" anchor="ctr">
            <a:noAutofit/>
          </a:bodyPr>
          <a:lstStyle>
            <a:lvl1pPr>
              <a:lnSpc>
                <a:spcPct val="100000"/>
              </a:lnSpc>
              <a:defRPr lang="nl-NL" sz="2200" spc="-40" baseline="0" dirty="0">
                <a:solidFill>
                  <a:schemeClr val="bg1"/>
                </a:solidFill>
              </a:defRPr>
            </a:lvl1pPr>
          </a:lstStyle>
          <a:p>
            <a:pPr lvl="0"/>
            <a:r>
              <a:rPr lang="en-US" noProof="0" dirty="0"/>
              <a:t>Click to edit author/presenter</a:t>
            </a:r>
            <a:endParaRPr lang="en-GB" noProof="0" dirty="0"/>
          </a:p>
        </p:txBody>
      </p:sp>
      <p:pic>
        <p:nvPicPr>
          <p:cNvPr id="21" name="Afbeelding 20">
            <a:extLst>
              <a:ext uri="{FF2B5EF4-FFF2-40B4-BE49-F238E27FC236}">
                <a16:creationId xmlns:a16="http://schemas.microsoft.com/office/drawing/2014/main" id="{4612B797-2D80-458A-8656-9BC30F61DB4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692158" y="5813031"/>
            <a:ext cx="2857924" cy="712800"/>
          </a:xfrm>
          <a:prstGeom prst="rect">
            <a:avLst/>
          </a:prstGeom>
        </p:spPr>
      </p:pic>
    </p:spTree>
    <p:extLst>
      <p:ext uri="{BB962C8B-B14F-4D97-AF65-F5344CB8AC3E}">
        <p14:creationId xmlns:p14="http://schemas.microsoft.com/office/powerpoint/2010/main" val="326730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content slide: fullscre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C9A692-14AE-4628-BC7A-01FC2AED47BB}"/>
              </a:ext>
            </a:extLst>
          </p:cNvPr>
          <p:cNvSpPr>
            <a:spLocks noGrp="1"/>
          </p:cNvSpPr>
          <p:nvPr>
            <p:ph type="title" hasCustomPrompt="1"/>
          </p:nvPr>
        </p:nvSpPr>
        <p:spPr>
          <a:xfrm>
            <a:off x="360000" y="76813"/>
            <a:ext cx="10946800" cy="1130400"/>
          </a:xfrm>
          <a:prstGeom prst="rect">
            <a:avLst/>
          </a:prstGeom>
        </p:spPr>
        <p:txBody>
          <a:bodyPr vert="horz" lIns="91440" tIns="45720" rIns="91440" bIns="45720" rtlCol="0" anchor="b">
            <a:normAutofit/>
          </a:bodyPr>
          <a:lstStyle>
            <a:lvl1pPr>
              <a:defRPr lang="nl-NL" dirty="0"/>
            </a:lvl1pPr>
          </a:lstStyle>
          <a:p>
            <a:pPr lvl="0"/>
            <a:r>
              <a:rPr lang="en-GB" noProof="0" dirty="0"/>
              <a:t>Click to edit title style</a:t>
            </a:r>
          </a:p>
        </p:txBody>
      </p:sp>
      <p:sp>
        <p:nvSpPr>
          <p:cNvPr id="3" name="Tijdelijke aanduiding voor inhoud 2">
            <a:extLst>
              <a:ext uri="{FF2B5EF4-FFF2-40B4-BE49-F238E27FC236}">
                <a16:creationId xmlns:a16="http://schemas.microsoft.com/office/drawing/2014/main" id="{A03E38F0-AFEB-4D48-9A07-6D7D2F9A84BA}"/>
              </a:ext>
            </a:extLst>
          </p:cNvPr>
          <p:cNvSpPr>
            <a:spLocks noGrp="1"/>
          </p:cNvSpPr>
          <p:nvPr>
            <p:ph idx="1" hasCustomPrompt="1"/>
          </p:nvPr>
        </p:nvSpPr>
        <p:spPr>
          <a:xfrm>
            <a:off x="1146563" y="1769063"/>
            <a:ext cx="10160237" cy="4136437"/>
          </a:xfrm>
        </p:spPr>
        <p:txBody>
          <a:bodyPr/>
          <a:lstStyle>
            <a:lvl1pPr marL="203200" indent="-203200">
              <a:buFont typeface="Arial" panose="020B0604020202020204" pitchFamily="34" charset="0"/>
              <a:buChar char="•"/>
              <a:defRPr/>
            </a:lvl1pPr>
            <a:lvl2pPr>
              <a:spcBef>
                <a:spcPts val="400"/>
              </a:spcBef>
              <a:defRPr/>
            </a:lvl2pPr>
            <a:lvl3pPr>
              <a:defRPr/>
            </a:lvl3pPr>
            <a:lvl4pPr>
              <a:defRPr/>
            </a:lvl4pPr>
            <a:lvl5pPr>
              <a:defRPr/>
            </a:lvl5pPr>
          </a:lstStyle>
          <a:p>
            <a:pPr lvl="0"/>
            <a:r>
              <a:rPr lang="en-GB" noProof="0" dirty="0"/>
              <a:t>Click to edit text style</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Tijdelijke aanduiding voor datum 3">
            <a:extLst>
              <a:ext uri="{FF2B5EF4-FFF2-40B4-BE49-F238E27FC236}">
                <a16:creationId xmlns:a16="http://schemas.microsoft.com/office/drawing/2014/main" id="{DF0A7AD9-B193-4370-A272-82CC0E4D2F98}"/>
              </a:ext>
            </a:extLst>
          </p:cNvPr>
          <p:cNvSpPr>
            <a:spLocks noGrp="1"/>
          </p:cNvSpPr>
          <p:nvPr>
            <p:ph type="dt" sz="half" idx="2"/>
          </p:nvPr>
        </p:nvSpPr>
        <p:spPr>
          <a:xfrm>
            <a:off x="1146563" y="6318000"/>
            <a:ext cx="1747752"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fld id="{ECE5C2DE-87D1-8544-9E49-B16F5AE2B5A2}" type="datetime4">
              <a:rPr lang="en-US" smtClean="0"/>
              <a:t>June 21, 2021</a:t>
            </a:fld>
            <a:endParaRPr lang="nl-NL" dirty="0"/>
          </a:p>
        </p:txBody>
      </p:sp>
      <p:sp>
        <p:nvSpPr>
          <p:cNvPr id="8" name="Tijdelijke aanduiding voor voettekst 4">
            <a:extLst>
              <a:ext uri="{FF2B5EF4-FFF2-40B4-BE49-F238E27FC236}">
                <a16:creationId xmlns:a16="http://schemas.microsoft.com/office/drawing/2014/main" id="{02F2E84F-DD97-4AC0-9CAA-8325399045BD}"/>
              </a:ext>
            </a:extLst>
          </p:cNvPr>
          <p:cNvSpPr>
            <a:spLocks noGrp="1"/>
          </p:cNvSpPr>
          <p:nvPr>
            <p:ph type="ftr" sz="quarter" idx="3"/>
          </p:nvPr>
        </p:nvSpPr>
        <p:spPr>
          <a:xfrm>
            <a:off x="1146563" y="6073200"/>
            <a:ext cx="4761185"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r>
              <a:rPr lang="nl-NL"/>
              <a:t>C. Bouvy |  BSc Thesis Defense</a:t>
            </a:r>
            <a:endParaRPr lang="nl-NL" dirty="0"/>
          </a:p>
        </p:txBody>
      </p:sp>
      <p:sp>
        <p:nvSpPr>
          <p:cNvPr id="11" name="Tijdelijke aanduiding voor dianummer 5">
            <a:extLst>
              <a:ext uri="{FF2B5EF4-FFF2-40B4-BE49-F238E27FC236}">
                <a16:creationId xmlns:a16="http://schemas.microsoft.com/office/drawing/2014/main" id="{E527BFBC-FC6A-4F68-B9A0-4F0883FFF990}"/>
              </a:ext>
            </a:extLst>
          </p:cNvPr>
          <p:cNvSpPr>
            <a:spLocks noGrp="1"/>
          </p:cNvSpPr>
          <p:nvPr>
            <p:ph type="sldNum" sz="quarter" idx="4"/>
          </p:nvPr>
        </p:nvSpPr>
        <p:spPr>
          <a:xfrm>
            <a:off x="10800609" y="6073200"/>
            <a:ext cx="787803" cy="365125"/>
          </a:xfrm>
          <a:prstGeom prst="rect">
            <a:avLst/>
          </a:prstGeom>
        </p:spPr>
        <p:txBody>
          <a:bodyPr vert="horz" lIns="91440" tIns="45720" rIns="91440" bIns="45720" rtlCol="0" anchor="ctr"/>
          <a:lstStyle>
            <a:lvl1pPr algn="r">
              <a:defRPr sz="1100">
                <a:solidFill>
                  <a:schemeClr val="tx2">
                    <a:lumMod val="40000"/>
                    <a:lumOff val="60000"/>
                  </a:schemeClr>
                </a:solidFill>
              </a:defRPr>
            </a:lvl1pPr>
          </a:lstStyle>
          <a:p>
            <a:fld id="{CF26CF14-CA55-4C05-9804-096C821AFF5B}" type="slidenum">
              <a:rPr lang="nl-NL" smtClean="0"/>
              <a:pPr/>
              <a:t>‹#›</a:t>
            </a:fld>
            <a:endParaRPr lang="nl-NL" dirty="0"/>
          </a:p>
        </p:txBody>
      </p:sp>
    </p:spTree>
    <p:extLst>
      <p:ext uri="{BB962C8B-B14F-4D97-AF65-F5344CB8AC3E}">
        <p14:creationId xmlns:p14="http://schemas.microsoft.com/office/powerpoint/2010/main" val="217403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 content slide: 2 column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CB1F32-867F-46A9-B664-8BB4BA6D2498}"/>
              </a:ext>
            </a:extLst>
          </p:cNvPr>
          <p:cNvSpPr>
            <a:spLocks noGrp="1"/>
          </p:cNvSpPr>
          <p:nvPr>
            <p:ph type="title" hasCustomPrompt="1"/>
          </p:nvPr>
        </p:nvSpPr>
        <p:spPr>
          <a:xfrm>
            <a:off x="360000" y="76813"/>
            <a:ext cx="10957288" cy="1130400"/>
          </a:xfrm>
          <a:prstGeom prst="rect">
            <a:avLst/>
          </a:prstGeom>
        </p:spPr>
        <p:txBody>
          <a:bodyPr vert="horz" lIns="91440" tIns="45720" rIns="91440" bIns="45720" rtlCol="0" anchor="b">
            <a:normAutofit/>
          </a:bodyPr>
          <a:lstStyle>
            <a:lvl1pPr>
              <a:defRPr lang="nl-NL"/>
            </a:lvl1pPr>
          </a:lstStyle>
          <a:p>
            <a:pPr lvl="0"/>
            <a:r>
              <a:rPr lang="en-GB" noProof="0" dirty="0"/>
              <a:t>Click to edit title style</a:t>
            </a:r>
          </a:p>
        </p:txBody>
      </p:sp>
      <p:sp>
        <p:nvSpPr>
          <p:cNvPr id="3" name="Tijdelijke aanduiding voor inhoud 2">
            <a:extLst>
              <a:ext uri="{FF2B5EF4-FFF2-40B4-BE49-F238E27FC236}">
                <a16:creationId xmlns:a16="http://schemas.microsoft.com/office/drawing/2014/main" id="{0451485D-5529-40FE-AC0A-1F1A0FDAEA56}"/>
              </a:ext>
            </a:extLst>
          </p:cNvPr>
          <p:cNvSpPr>
            <a:spLocks noGrp="1"/>
          </p:cNvSpPr>
          <p:nvPr>
            <p:ph sz="half" idx="1" hasCustomPrompt="1"/>
          </p:nvPr>
        </p:nvSpPr>
        <p:spPr>
          <a:xfrm>
            <a:off x="1146562" y="1769063"/>
            <a:ext cx="4917646" cy="4136437"/>
          </a:xfrm>
        </p:spPr>
        <p:txBody>
          <a:bodyPr/>
          <a:lstStyle>
            <a:lvl1pPr marL="201613" indent="-201613">
              <a:buFont typeface="Arial" panose="020B0604020202020204" pitchFamily="34" charset="0"/>
              <a:buChar char="•"/>
              <a:defRPr/>
            </a:lvl1pPr>
            <a:lvl2pPr>
              <a:defRPr/>
            </a:lvl2pPr>
            <a:lvl3pPr>
              <a:defRPr/>
            </a:lvl3pPr>
            <a:lvl4pPr>
              <a:defRPr/>
            </a:lvl4pPr>
            <a:lvl5pPr>
              <a:defRPr/>
            </a:lvl5pPr>
          </a:lstStyle>
          <a:p>
            <a:pPr lvl="0"/>
            <a:r>
              <a:rPr lang="en-GB" noProof="0" dirty="0"/>
              <a:t>Click to edit text style</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Tijdelijke aanduiding voor inhoud 3">
            <a:extLst>
              <a:ext uri="{FF2B5EF4-FFF2-40B4-BE49-F238E27FC236}">
                <a16:creationId xmlns:a16="http://schemas.microsoft.com/office/drawing/2014/main" id="{2DEE300B-333D-45D7-837A-C03E0FB00B6B}"/>
              </a:ext>
            </a:extLst>
          </p:cNvPr>
          <p:cNvSpPr>
            <a:spLocks noGrp="1"/>
          </p:cNvSpPr>
          <p:nvPr>
            <p:ph sz="half" idx="2" hasCustomPrompt="1"/>
          </p:nvPr>
        </p:nvSpPr>
        <p:spPr>
          <a:xfrm>
            <a:off x="6399642" y="1769063"/>
            <a:ext cx="4917646" cy="4136437"/>
          </a:xfrm>
        </p:spPr>
        <p:txBody>
          <a:bodyPr vert="horz" lIns="0" tIns="0" rIns="0" bIns="0" rtlCol="0">
            <a:normAutofit/>
          </a:bodyPr>
          <a:lstStyle>
            <a:lvl1pPr marL="201613" indent="-201613">
              <a:buFont typeface="Arial" panose="020B0604020202020204" pitchFamily="34" charset="0"/>
              <a:buChar char="•"/>
              <a:defRPr lang="nl-NL" smtClean="0"/>
            </a:lvl1pPr>
            <a:lvl2pPr>
              <a:defRPr lang="nl-NL" smtClean="0"/>
            </a:lvl2pPr>
            <a:lvl3pPr>
              <a:defRPr lang="nl-NL" smtClean="0"/>
            </a:lvl3pPr>
            <a:lvl4pPr>
              <a:defRPr lang="nl-NL" smtClean="0"/>
            </a:lvl4pPr>
            <a:lvl5pPr>
              <a:defRPr lang="nl-NL"/>
            </a:lvl5pPr>
          </a:lstStyle>
          <a:p>
            <a:pPr lvl="0"/>
            <a:r>
              <a:rPr lang="en-GB" noProof="0" dirty="0"/>
              <a:t>Click to edit text style</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Tijdelijke aanduiding voor datum 3">
            <a:extLst>
              <a:ext uri="{FF2B5EF4-FFF2-40B4-BE49-F238E27FC236}">
                <a16:creationId xmlns:a16="http://schemas.microsoft.com/office/drawing/2014/main" id="{56AB5621-E96B-4384-B52A-EC825F37E4A0}"/>
              </a:ext>
            </a:extLst>
          </p:cNvPr>
          <p:cNvSpPr>
            <a:spLocks noGrp="1"/>
          </p:cNvSpPr>
          <p:nvPr>
            <p:ph type="dt" sz="half" idx="10"/>
          </p:nvPr>
        </p:nvSpPr>
        <p:spPr>
          <a:xfrm>
            <a:off x="1146563" y="6318000"/>
            <a:ext cx="1747752"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fld id="{68DC7C37-C87B-D142-BA4E-44448CF63F44}" type="datetime4">
              <a:rPr lang="en-US" smtClean="0"/>
              <a:t>June 21, 2021</a:t>
            </a:fld>
            <a:endParaRPr lang="nl-NL" dirty="0"/>
          </a:p>
        </p:txBody>
      </p:sp>
      <p:sp>
        <p:nvSpPr>
          <p:cNvPr id="9" name="Tijdelijke aanduiding voor voettekst 4">
            <a:extLst>
              <a:ext uri="{FF2B5EF4-FFF2-40B4-BE49-F238E27FC236}">
                <a16:creationId xmlns:a16="http://schemas.microsoft.com/office/drawing/2014/main" id="{8F852A9B-659B-4074-BB47-3E200FF1C1C2}"/>
              </a:ext>
            </a:extLst>
          </p:cNvPr>
          <p:cNvSpPr>
            <a:spLocks noGrp="1"/>
          </p:cNvSpPr>
          <p:nvPr>
            <p:ph type="ftr" sz="quarter" idx="3"/>
          </p:nvPr>
        </p:nvSpPr>
        <p:spPr>
          <a:xfrm>
            <a:off x="1146563" y="6073200"/>
            <a:ext cx="4761185"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r>
              <a:rPr lang="nl-NL"/>
              <a:t>C. Bouvy |  BSc Thesis Defense</a:t>
            </a:r>
            <a:endParaRPr lang="nl-NL" dirty="0"/>
          </a:p>
        </p:txBody>
      </p:sp>
      <p:sp>
        <p:nvSpPr>
          <p:cNvPr id="12" name="Tijdelijke aanduiding voor dianummer 5">
            <a:extLst>
              <a:ext uri="{FF2B5EF4-FFF2-40B4-BE49-F238E27FC236}">
                <a16:creationId xmlns:a16="http://schemas.microsoft.com/office/drawing/2014/main" id="{B57305E4-6A9B-4D6F-9D85-6F15BCF092EE}"/>
              </a:ext>
            </a:extLst>
          </p:cNvPr>
          <p:cNvSpPr>
            <a:spLocks noGrp="1"/>
          </p:cNvSpPr>
          <p:nvPr>
            <p:ph type="sldNum" sz="quarter" idx="4"/>
          </p:nvPr>
        </p:nvSpPr>
        <p:spPr>
          <a:xfrm>
            <a:off x="10800609" y="6073200"/>
            <a:ext cx="787803" cy="365125"/>
          </a:xfrm>
          <a:prstGeom prst="rect">
            <a:avLst/>
          </a:prstGeom>
        </p:spPr>
        <p:txBody>
          <a:bodyPr vert="horz" lIns="91440" tIns="45720" rIns="91440" bIns="45720" rtlCol="0" anchor="ctr"/>
          <a:lstStyle>
            <a:lvl1pPr algn="r">
              <a:defRPr sz="1100">
                <a:solidFill>
                  <a:schemeClr val="tx2">
                    <a:lumMod val="40000"/>
                    <a:lumOff val="60000"/>
                  </a:schemeClr>
                </a:solidFill>
              </a:defRPr>
            </a:lvl1pPr>
          </a:lstStyle>
          <a:p>
            <a:fld id="{CF26CF14-CA55-4C05-9804-096C821AFF5B}" type="slidenum">
              <a:rPr lang="nl-NL" smtClean="0"/>
              <a:pPr/>
              <a:t>‹#›</a:t>
            </a:fld>
            <a:endParaRPr lang="nl-NL" dirty="0"/>
          </a:p>
        </p:txBody>
      </p:sp>
    </p:spTree>
    <p:extLst>
      <p:ext uri="{BB962C8B-B14F-4D97-AF65-F5344CB8AC3E}">
        <p14:creationId xmlns:p14="http://schemas.microsoft.com/office/powerpoint/2010/main" val="2653760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37ACB4-EFEF-4B9C-B3B8-8EF287C9C59F}"/>
              </a:ext>
            </a:extLst>
          </p:cNvPr>
          <p:cNvSpPr>
            <a:spLocks noGrp="1"/>
          </p:cNvSpPr>
          <p:nvPr>
            <p:ph type="title" hasCustomPrompt="1"/>
          </p:nvPr>
        </p:nvSpPr>
        <p:spPr>
          <a:xfrm>
            <a:off x="360000" y="76813"/>
            <a:ext cx="10957288" cy="1130400"/>
          </a:xfrm>
          <a:prstGeom prst="rect">
            <a:avLst/>
          </a:prstGeom>
        </p:spPr>
        <p:txBody>
          <a:bodyPr/>
          <a:lstStyle>
            <a:lvl1pPr>
              <a:defRPr/>
            </a:lvl1pPr>
          </a:lstStyle>
          <a:p>
            <a:r>
              <a:rPr lang="en-GB" noProof="0" dirty="0"/>
              <a:t>Click to edit title style</a:t>
            </a:r>
          </a:p>
        </p:txBody>
      </p:sp>
      <p:sp>
        <p:nvSpPr>
          <p:cNvPr id="6" name="Tijdelijke aanduiding voor datum 3">
            <a:extLst>
              <a:ext uri="{FF2B5EF4-FFF2-40B4-BE49-F238E27FC236}">
                <a16:creationId xmlns:a16="http://schemas.microsoft.com/office/drawing/2014/main" id="{F09CF8D3-9DF8-4E6C-84EB-B613F779B5F6}"/>
              </a:ext>
            </a:extLst>
          </p:cNvPr>
          <p:cNvSpPr>
            <a:spLocks noGrp="1"/>
          </p:cNvSpPr>
          <p:nvPr>
            <p:ph type="dt" sz="half" idx="2"/>
          </p:nvPr>
        </p:nvSpPr>
        <p:spPr>
          <a:xfrm>
            <a:off x="1146563" y="6318000"/>
            <a:ext cx="1747752"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fld id="{B1B7EA78-6D0B-4A4B-B5FF-78F56804DFB7}" type="datetime4">
              <a:rPr lang="en-US" smtClean="0"/>
              <a:t>June 21, 2021</a:t>
            </a:fld>
            <a:endParaRPr lang="nl-NL" dirty="0"/>
          </a:p>
        </p:txBody>
      </p:sp>
      <p:sp>
        <p:nvSpPr>
          <p:cNvPr id="7" name="Tijdelijke aanduiding voor voettekst 4">
            <a:extLst>
              <a:ext uri="{FF2B5EF4-FFF2-40B4-BE49-F238E27FC236}">
                <a16:creationId xmlns:a16="http://schemas.microsoft.com/office/drawing/2014/main" id="{B0A235F7-B785-4FB8-9057-16D0AEF5AB23}"/>
              </a:ext>
            </a:extLst>
          </p:cNvPr>
          <p:cNvSpPr>
            <a:spLocks noGrp="1"/>
          </p:cNvSpPr>
          <p:nvPr>
            <p:ph type="ftr" sz="quarter" idx="3"/>
          </p:nvPr>
        </p:nvSpPr>
        <p:spPr>
          <a:xfrm>
            <a:off x="1146563" y="6073200"/>
            <a:ext cx="4761185"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r>
              <a:rPr lang="nl-NL"/>
              <a:t>C. Bouvy |  BSc Thesis Defense</a:t>
            </a:r>
            <a:endParaRPr lang="nl-NL" dirty="0"/>
          </a:p>
        </p:txBody>
      </p:sp>
      <p:sp>
        <p:nvSpPr>
          <p:cNvPr id="10" name="Tijdelijke aanduiding voor dianummer 5">
            <a:extLst>
              <a:ext uri="{FF2B5EF4-FFF2-40B4-BE49-F238E27FC236}">
                <a16:creationId xmlns:a16="http://schemas.microsoft.com/office/drawing/2014/main" id="{259D74ED-1BAB-4FBA-8486-79411567B8D9}"/>
              </a:ext>
            </a:extLst>
          </p:cNvPr>
          <p:cNvSpPr>
            <a:spLocks noGrp="1"/>
          </p:cNvSpPr>
          <p:nvPr>
            <p:ph type="sldNum" sz="quarter" idx="4"/>
          </p:nvPr>
        </p:nvSpPr>
        <p:spPr>
          <a:xfrm>
            <a:off x="10800609" y="6073200"/>
            <a:ext cx="787803" cy="365125"/>
          </a:xfrm>
          <a:prstGeom prst="rect">
            <a:avLst/>
          </a:prstGeom>
        </p:spPr>
        <p:txBody>
          <a:bodyPr vert="horz" lIns="91440" tIns="45720" rIns="91440" bIns="45720" rtlCol="0" anchor="ctr"/>
          <a:lstStyle>
            <a:lvl1pPr algn="r">
              <a:defRPr sz="1100">
                <a:solidFill>
                  <a:schemeClr val="tx2">
                    <a:lumMod val="40000"/>
                    <a:lumOff val="60000"/>
                  </a:schemeClr>
                </a:solidFill>
              </a:defRPr>
            </a:lvl1pPr>
          </a:lstStyle>
          <a:p>
            <a:fld id="{CF26CF14-CA55-4C05-9804-096C821AFF5B}" type="slidenum">
              <a:rPr lang="nl-NL" smtClean="0"/>
              <a:pPr/>
              <a:t>‹#›</a:t>
            </a:fld>
            <a:endParaRPr lang="nl-NL" dirty="0"/>
          </a:p>
        </p:txBody>
      </p:sp>
    </p:spTree>
    <p:extLst>
      <p:ext uri="{BB962C8B-B14F-4D97-AF65-F5344CB8AC3E}">
        <p14:creationId xmlns:p14="http://schemas.microsoft.com/office/powerpoint/2010/main" val="4239764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c slide">
    <p:spTree>
      <p:nvGrpSpPr>
        <p:cNvPr id="1" name=""/>
        <p:cNvGrpSpPr/>
        <p:nvPr/>
      </p:nvGrpSpPr>
      <p:grpSpPr>
        <a:xfrm>
          <a:off x="0" y="0"/>
          <a:ext cx="0" cy="0"/>
          <a:chOff x="0" y="0"/>
          <a:chExt cx="0" cy="0"/>
        </a:xfrm>
      </p:grpSpPr>
      <p:sp>
        <p:nvSpPr>
          <p:cNvPr id="6" name="Tijdelijke aanduiding voor datum 3">
            <a:extLst>
              <a:ext uri="{FF2B5EF4-FFF2-40B4-BE49-F238E27FC236}">
                <a16:creationId xmlns:a16="http://schemas.microsoft.com/office/drawing/2014/main" id="{F09CF8D3-9DF8-4E6C-84EB-B613F779B5F6}"/>
              </a:ext>
            </a:extLst>
          </p:cNvPr>
          <p:cNvSpPr>
            <a:spLocks noGrp="1"/>
          </p:cNvSpPr>
          <p:nvPr>
            <p:ph type="dt" sz="half" idx="2"/>
          </p:nvPr>
        </p:nvSpPr>
        <p:spPr>
          <a:xfrm>
            <a:off x="1146563" y="6318000"/>
            <a:ext cx="1747752"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fld id="{3F00721D-FD6B-CD40-BEB5-0B8BAF1A311C}" type="datetime4">
              <a:rPr lang="en-US" smtClean="0"/>
              <a:t>June 21, 2021</a:t>
            </a:fld>
            <a:endParaRPr lang="nl-NL" dirty="0"/>
          </a:p>
        </p:txBody>
      </p:sp>
      <p:sp>
        <p:nvSpPr>
          <p:cNvPr id="7" name="Tijdelijke aanduiding voor voettekst 4">
            <a:extLst>
              <a:ext uri="{FF2B5EF4-FFF2-40B4-BE49-F238E27FC236}">
                <a16:creationId xmlns:a16="http://schemas.microsoft.com/office/drawing/2014/main" id="{B0A235F7-B785-4FB8-9057-16D0AEF5AB23}"/>
              </a:ext>
            </a:extLst>
          </p:cNvPr>
          <p:cNvSpPr>
            <a:spLocks noGrp="1"/>
          </p:cNvSpPr>
          <p:nvPr>
            <p:ph type="ftr" sz="quarter" idx="3"/>
          </p:nvPr>
        </p:nvSpPr>
        <p:spPr>
          <a:xfrm>
            <a:off x="1146563" y="6073200"/>
            <a:ext cx="4761185"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r>
              <a:rPr lang="nl-NL"/>
              <a:t>C. Bouvy |  BSc Thesis Defense</a:t>
            </a:r>
            <a:endParaRPr lang="nl-NL" dirty="0"/>
          </a:p>
        </p:txBody>
      </p:sp>
      <p:sp>
        <p:nvSpPr>
          <p:cNvPr id="3" name="Rechthoek 2">
            <a:extLst>
              <a:ext uri="{FF2B5EF4-FFF2-40B4-BE49-F238E27FC236}">
                <a16:creationId xmlns:a16="http://schemas.microsoft.com/office/drawing/2014/main" id="{73A49957-3299-4F03-B241-99EC4585C3DA}"/>
              </a:ext>
            </a:extLst>
          </p:cNvPr>
          <p:cNvSpPr/>
          <p:nvPr userDrawn="1"/>
        </p:nvSpPr>
        <p:spPr bwMode="white">
          <a:xfrm>
            <a:off x="0" y="1285875"/>
            <a:ext cx="5019675" cy="85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Tijdelijke aanduiding voor dianummer 5">
            <a:extLst>
              <a:ext uri="{FF2B5EF4-FFF2-40B4-BE49-F238E27FC236}">
                <a16:creationId xmlns:a16="http://schemas.microsoft.com/office/drawing/2014/main" id="{116F3EBB-D968-46B8-B673-0C5961440E82}"/>
              </a:ext>
            </a:extLst>
          </p:cNvPr>
          <p:cNvSpPr>
            <a:spLocks noGrp="1"/>
          </p:cNvSpPr>
          <p:nvPr>
            <p:ph type="sldNum" sz="quarter" idx="4"/>
          </p:nvPr>
        </p:nvSpPr>
        <p:spPr>
          <a:xfrm>
            <a:off x="10800609" y="6073200"/>
            <a:ext cx="787803" cy="365125"/>
          </a:xfrm>
          <a:prstGeom prst="rect">
            <a:avLst/>
          </a:prstGeom>
        </p:spPr>
        <p:txBody>
          <a:bodyPr vert="horz" lIns="91440" tIns="45720" rIns="91440" bIns="45720" rtlCol="0" anchor="ctr"/>
          <a:lstStyle>
            <a:lvl1pPr algn="r">
              <a:defRPr sz="1100">
                <a:solidFill>
                  <a:schemeClr val="tx2">
                    <a:lumMod val="40000"/>
                    <a:lumOff val="60000"/>
                  </a:schemeClr>
                </a:solidFill>
              </a:defRPr>
            </a:lvl1pPr>
          </a:lstStyle>
          <a:p>
            <a:fld id="{CF26CF14-CA55-4C05-9804-096C821AFF5B}" type="slidenum">
              <a:rPr lang="nl-NL" smtClean="0"/>
              <a:pPr/>
              <a:t>‹#›</a:t>
            </a:fld>
            <a:endParaRPr lang="nl-NL" dirty="0"/>
          </a:p>
        </p:txBody>
      </p:sp>
    </p:spTree>
    <p:extLst>
      <p:ext uri="{BB962C8B-B14F-4D97-AF65-F5344CB8AC3E}">
        <p14:creationId xmlns:p14="http://schemas.microsoft.com/office/powerpoint/2010/main" val="632376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roject team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37ACB4-EFEF-4B9C-B3B8-8EF287C9C59F}"/>
              </a:ext>
            </a:extLst>
          </p:cNvPr>
          <p:cNvSpPr>
            <a:spLocks noGrp="1"/>
          </p:cNvSpPr>
          <p:nvPr>
            <p:ph type="title" hasCustomPrompt="1"/>
          </p:nvPr>
        </p:nvSpPr>
        <p:spPr>
          <a:xfrm>
            <a:off x="360000" y="76813"/>
            <a:ext cx="10957288" cy="1130400"/>
          </a:xfrm>
          <a:prstGeom prst="rect">
            <a:avLst/>
          </a:prstGeom>
        </p:spPr>
        <p:txBody>
          <a:bodyPr/>
          <a:lstStyle>
            <a:lvl1pPr>
              <a:defRPr>
                <a:solidFill>
                  <a:schemeClr val="tx2"/>
                </a:solidFill>
              </a:defRPr>
            </a:lvl1pPr>
          </a:lstStyle>
          <a:p>
            <a:r>
              <a:rPr lang="en-GB" noProof="0" dirty="0"/>
              <a:t>Click to edit title style</a:t>
            </a:r>
          </a:p>
        </p:txBody>
      </p:sp>
      <p:sp>
        <p:nvSpPr>
          <p:cNvPr id="10" name="Tijdelijke aanduiding voor afbeelding 9">
            <a:extLst>
              <a:ext uri="{FF2B5EF4-FFF2-40B4-BE49-F238E27FC236}">
                <a16:creationId xmlns:a16="http://schemas.microsoft.com/office/drawing/2014/main" id="{1BF3AD0B-E69A-4458-9F2F-AD15935C1A1E}"/>
              </a:ext>
            </a:extLst>
          </p:cNvPr>
          <p:cNvSpPr>
            <a:spLocks noGrp="1" noChangeAspect="1"/>
          </p:cNvSpPr>
          <p:nvPr>
            <p:ph type="pic" sz="quarter" idx="14" hasCustomPrompt="1"/>
          </p:nvPr>
        </p:nvSpPr>
        <p:spPr>
          <a:xfrm>
            <a:off x="1062038" y="1769428"/>
            <a:ext cx="2372582" cy="795412"/>
          </a:xfrm>
          <a:noFill/>
        </p:spPr>
        <p:txBody>
          <a:bodyPr wrap="none">
            <a:noAutofit/>
          </a:bodyPr>
          <a:lstStyle>
            <a:lvl1pPr algn="ctr">
              <a:defRPr sz="1200"/>
            </a:lvl1pPr>
          </a:lstStyle>
          <a:p>
            <a:r>
              <a:rPr lang="nl-NL" dirty="0"/>
              <a:t>Click </a:t>
            </a:r>
            <a:r>
              <a:rPr lang="nl-NL" dirty="0" err="1"/>
              <a:t>to</a:t>
            </a:r>
            <a:r>
              <a:rPr lang="nl-NL" dirty="0"/>
              <a:t> </a:t>
            </a:r>
            <a:r>
              <a:rPr lang="nl-NL" dirty="0" err="1"/>
              <a:t>add</a:t>
            </a:r>
            <a:r>
              <a:rPr lang="nl-NL" dirty="0"/>
              <a:t> logo</a:t>
            </a:r>
          </a:p>
        </p:txBody>
      </p:sp>
      <p:sp>
        <p:nvSpPr>
          <p:cNvPr id="11" name="Tijdelijke aanduiding voor tekst 9">
            <a:extLst>
              <a:ext uri="{FF2B5EF4-FFF2-40B4-BE49-F238E27FC236}">
                <a16:creationId xmlns:a16="http://schemas.microsoft.com/office/drawing/2014/main" id="{C8E78EFF-E989-4EC0-9E44-4B28DF5A2865}"/>
              </a:ext>
            </a:extLst>
          </p:cNvPr>
          <p:cNvSpPr>
            <a:spLocks noGrp="1"/>
          </p:cNvSpPr>
          <p:nvPr>
            <p:ph type="body" sz="quarter" idx="15" hasCustomPrompt="1"/>
          </p:nvPr>
        </p:nvSpPr>
        <p:spPr>
          <a:xfrm>
            <a:off x="1164494" y="2633074"/>
            <a:ext cx="2448000" cy="204788"/>
          </a:xfrm>
        </p:spPr>
        <p:txBody>
          <a:bodyPr>
            <a:noAutofit/>
          </a:bodyPr>
          <a:lstStyle>
            <a:lvl1pPr>
              <a:defRPr sz="1600" b="1"/>
            </a:lvl1pPr>
          </a:lstStyle>
          <a:p>
            <a:pPr lvl="0"/>
            <a:r>
              <a:rPr lang="en-GB" noProof="0" dirty="0"/>
              <a:t>Name</a:t>
            </a:r>
          </a:p>
        </p:txBody>
      </p:sp>
      <p:sp>
        <p:nvSpPr>
          <p:cNvPr id="12" name="Tijdelijke aanduiding voor tekst 9">
            <a:extLst>
              <a:ext uri="{FF2B5EF4-FFF2-40B4-BE49-F238E27FC236}">
                <a16:creationId xmlns:a16="http://schemas.microsoft.com/office/drawing/2014/main" id="{A8D39DDD-3D97-4A34-B6D6-9417C2BD991C}"/>
              </a:ext>
            </a:extLst>
          </p:cNvPr>
          <p:cNvSpPr>
            <a:spLocks noGrp="1"/>
          </p:cNvSpPr>
          <p:nvPr>
            <p:ph type="body" sz="quarter" idx="16" hasCustomPrompt="1"/>
          </p:nvPr>
        </p:nvSpPr>
        <p:spPr>
          <a:xfrm>
            <a:off x="1164494" y="2906096"/>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13" name="Tijdelijke aanduiding voor afbeelding 9">
            <a:extLst>
              <a:ext uri="{FF2B5EF4-FFF2-40B4-BE49-F238E27FC236}">
                <a16:creationId xmlns:a16="http://schemas.microsoft.com/office/drawing/2014/main" id="{D2A320F7-B8BA-45ED-B010-00A28E14E0AB}"/>
              </a:ext>
            </a:extLst>
          </p:cNvPr>
          <p:cNvSpPr>
            <a:spLocks noGrp="1" noChangeAspect="1"/>
          </p:cNvSpPr>
          <p:nvPr>
            <p:ph type="pic" sz="quarter" idx="17" hasCustomPrompt="1"/>
          </p:nvPr>
        </p:nvSpPr>
        <p:spPr>
          <a:xfrm>
            <a:off x="3631214" y="1769428"/>
            <a:ext cx="2372582" cy="795412"/>
          </a:xfrm>
          <a:noFill/>
        </p:spPr>
        <p:txBody>
          <a:bodyPr wrap="none">
            <a:normAutofit/>
          </a:bodyPr>
          <a:lstStyle>
            <a:lvl1pPr algn="ctr">
              <a:defRPr sz="1200"/>
            </a:lvl1pPr>
          </a:lstStyle>
          <a:p>
            <a:r>
              <a:rPr lang="nl-NL" dirty="0"/>
              <a:t>Click </a:t>
            </a:r>
            <a:r>
              <a:rPr lang="nl-NL" dirty="0" err="1"/>
              <a:t>to</a:t>
            </a:r>
            <a:r>
              <a:rPr lang="nl-NL" dirty="0"/>
              <a:t> </a:t>
            </a:r>
            <a:r>
              <a:rPr lang="nl-NL" dirty="0" err="1"/>
              <a:t>add</a:t>
            </a:r>
            <a:r>
              <a:rPr lang="nl-NL" dirty="0"/>
              <a:t> logo</a:t>
            </a:r>
          </a:p>
        </p:txBody>
      </p:sp>
      <p:sp>
        <p:nvSpPr>
          <p:cNvPr id="14" name="Tijdelijke aanduiding voor tekst 9">
            <a:extLst>
              <a:ext uri="{FF2B5EF4-FFF2-40B4-BE49-F238E27FC236}">
                <a16:creationId xmlns:a16="http://schemas.microsoft.com/office/drawing/2014/main" id="{960BBEB0-6377-4589-A0D6-1BB179B8E00B}"/>
              </a:ext>
            </a:extLst>
          </p:cNvPr>
          <p:cNvSpPr>
            <a:spLocks noGrp="1"/>
          </p:cNvSpPr>
          <p:nvPr>
            <p:ph type="body" sz="quarter" idx="18" hasCustomPrompt="1"/>
          </p:nvPr>
        </p:nvSpPr>
        <p:spPr>
          <a:xfrm>
            <a:off x="3733670" y="2633074"/>
            <a:ext cx="2448000" cy="204788"/>
          </a:xfrm>
        </p:spPr>
        <p:txBody>
          <a:bodyPr>
            <a:noAutofit/>
          </a:bodyPr>
          <a:lstStyle>
            <a:lvl1pPr>
              <a:defRPr sz="1600" b="1"/>
            </a:lvl1pPr>
          </a:lstStyle>
          <a:p>
            <a:pPr lvl="0"/>
            <a:r>
              <a:rPr lang="en-GB" noProof="0"/>
              <a:t>Name</a:t>
            </a:r>
          </a:p>
        </p:txBody>
      </p:sp>
      <p:sp>
        <p:nvSpPr>
          <p:cNvPr id="15" name="Tijdelijke aanduiding voor tekst 9">
            <a:extLst>
              <a:ext uri="{FF2B5EF4-FFF2-40B4-BE49-F238E27FC236}">
                <a16:creationId xmlns:a16="http://schemas.microsoft.com/office/drawing/2014/main" id="{07F64D3D-FEE5-4062-B7F0-B078A5217D41}"/>
              </a:ext>
            </a:extLst>
          </p:cNvPr>
          <p:cNvSpPr>
            <a:spLocks noGrp="1"/>
          </p:cNvSpPr>
          <p:nvPr>
            <p:ph type="body" sz="quarter" idx="19" hasCustomPrompt="1"/>
          </p:nvPr>
        </p:nvSpPr>
        <p:spPr>
          <a:xfrm>
            <a:off x="3733670" y="2906096"/>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16" name="Tijdelijke aanduiding voor afbeelding 9">
            <a:extLst>
              <a:ext uri="{FF2B5EF4-FFF2-40B4-BE49-F238E27FC236}">
                <a16:creationId xmlns:a16="http://schemas.microsoft.com/office/drawing/2014/main" id="{777967D8-B4C1-4300-A05E-758CBF91175D}"/>
              </a:ext>
            </a:extLst>
          </p:cNvPr>
          <p:cNvSpPr>
            <a:spLocks noGrp="1" noChangeAspect="1"/>
          </p:cNvSpPr>
          <p:nvPr>
            <p:ph type="pic" sz="quarter" idx="20" hasCustomPrompt="1"/>
          </p:nvPr>
        </p:nvSpPr>
        <p:spPr>
          <a:xfrm>
            <a:off x="6200390" y="1769428"/>
            <a:ext cx="2372582" cy="795412"/>
          </a:xfrm>
          <a:noFill/>
        </p:spPr>
        <p:txBody>
          <a:bodyPr wrap="none">
            <a:normAutofit/>
          </a:bodyPr>
          <a:lstStyle>
            <a:lvl1pPr algn="ctr">
              <a:defRPr sz="1200"/>
            </a:lvl1pPr>
          </a:lstStyle>
          <a:p>
            <a:r>
              <a:rPr lang="nl-NL" dirty="0"/>
              <a:t>Click </a:t>
            </a:r>
            <a:r>
              <a:rPr lang="nl-NL" dirty="0" err="1"/>
              <a:t>to</a:t>
            </a:r>
            <a:r>
              <a:rPr lang="nl-NL" dirty="0"/>
              <a:t> </a:t>
            </a:r>
            <a:r>
              <a:rPr lang="nl-NL" dirty="0" err="1"/>
              <a:t>add</a:t>
            </a:r>
            <a:r>
              <a:rPr lang="nl-NL" dirty="0"/>
              <a:t> logo</a:t>
            </a:r>
          </a:p>
        </p:txBody>
      </p:sp>
      <p:sp>
        <p:nvSpPr>
          <p:cNvPr id="17" name="Tijdelijke aanduiding voor tekst 9">
            <a:extLst>
              <a:ext uri="{FF2B5EF4-FFF2-40B4-BE49-F238E27FC236}">
                <a16:creationId xmlns:a16="http://schemas.microsoft.com/office/drawing/2014/main" id="{FC9E14B9-F9C9-4B55-AB71-FE509614A5F0}"/>
              </a:ext>
            </a:extLst>
          </p:cNvPr>
          <p:cNvSpPr>
            <a:spLocks noGrp="1"/>
          </p:cNvSpPr>
          <p:nvPr>
            <p:ph type="body" sz="quarter" idx="21" hasCustomPrompt="1"/>
          </p:nvPr>
        </p:nvSpPr>
        <p:spPr>
          <a:xfrm>
            <a:off x="6302846" y="2633074"/>
            <a:ext cx="2448000" cy="204788"/>
          </a:xfrm>
        </p:spPr>
        <p:txBody>
          <a:bodyPr>
            <a:noAutofit/>
          </a:bodyPr>
          <a:lstStyle>
            <a:lvl1pPr>
              <a:defRPr sz="1600" b="1"/>
            </a:lvl1pPr>
          </a:lstStyle>
          <a:p>
            <a:pPr lvl="0"/>
            <a:r>
              <a:rPr lang="en-GB" noProof="0"/>
              <a:t>Name</a:t>
            </a:r>
          </a:p>
        </p:txBody>
      </p:sp>
      <p:sp>
        <p:nvSpPr>
          <p:cNvPr id="18" name="Tijdelijke aanduiding voor tekst 9">
            <a:extLst>
              <a:ext uri="{FF2B5EF4-FFF2-40B4-BE49-F238E27FC236}">
                <a16:creationId xmlns:a16="http://schemas.microsoft.com/office/drawing/2014/main" id="{7F010A67-086B-4E83-8AC9-20AB0EF7EC65}"/>
              </a:ext>
            </a:extLst>
          </p:cNvPr>
          <p:cNvSpPr>
            <a:spLocks noGrp="1"/>
          </p:cNvSpPr>
          <p:nvPr>
            <p:ph type="body" sz="quarter" idx="22" hasCustomPrompt="1"/>
          </p:nvPr>
        </p:nvSpPr>
        <p:spPr>
          <a:xfrm>
            <a:off x="6302846" y="2906096"/>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19" name="Tijdelijke aanduiding voor afbeelding 9">
            <a:extLst>
              <a:ext uri="{FF2B5EF4-FFF2-40B4-BE49-F238E27FC236}">
                <a16:creationId xmlns:a16="http://schemas.microsoft.com/office/drawing/2014/main" id="{F5214B3F-6926-41BB-A7DE-36C5F643E1B7}"/>
              </a:ext>
            </a:extLst>
          </p:cNvPr>
          <p:cNvSpPr>
            <a:spLocks noGrp="1" noChangeAspect="1"/>
          </p:cNvSpPr>
          <p:nvPr>
            <p:ph type="pic" sz="quarter" idx="23" hasCustomPrompt="1"/>
          </p:nvPr>
        </p:nvSpPr>
        <p:spPr>
          <a:xfrm>
            <a:off x="8769565" y="1769428"/>
            <a:ext cx="2372582" cy="795412"/>
          </a:xfrm>
          <a:noFill/>
        </p:spPr>
        <p:txBody>
          <a:bodyPr wrap="none">
            <a:normAutofit/>
          </a:bodyPr>
          <a:lstStyle>
            <a:lvl1pPr algn="ctr">
              <a:defRPr sz="1200"/>
            </a:lvl1pPr>
          </a:lstStyle>
          <a:p>
            <a:r>
              <a:rPr lang="nl-NL" dirty="0"/>
              <a:t>Click </a:t>
            </a:r>
            <a:r>
              <a:rPr lang="nl-NL" dirty="0" err="1"/>
              <a:t>to</a:t>
            </a:r>
            <a:r>
              <a:rPr lang="nl-NL" dirty="0"/>
              <a:t> </a:t>
            </a:r>
            <a:r>
              <a:rPr lang="nl-NL" dirty="0" err="1"/>
              <a:t>add</a:t>
            </a:r>
            <a:r>
              <a:rPr lang="nl-NL" dirty="0"/>
              <a:t> logo</a:t>
            </a:r>
          </a:p>
        </p:txBody>
      </p:sp>
      <p:sp>
        <p:nvSpPr>
          <p:cNvPr id="20" name="Tijdelijke aanduiding voor tekst 9">
            <a:extLst>
              <a:ext uri="{FF2B5EF4-FFF2-40B4-BE49-F238E27FC236}">
                <a16:creationId xmlns:a16="http://schemas.microsoft.com/office/drawing/2014/main" id="{CEFBA8D7-C002-45DC-89EC-1AF125D468A1}"/>
              </a:ext>
            </a:extLst>
          </p:cNvPr>
          <p:cNvSpPr>
            <a:spLocks noGrp="1"/>
          </p:cNvSpPr>
          <p:nvPr>
            <p:ph type="body" sz="quarter" idx="24" hasCustomPrompt="1"/>
          </p:nvPr>
        </p:nvSpPr>
        <p:spPr>
          <a:xfrm>
            <a:off x="8872021" y="2633074"/>
            <a:ext cx="2448000" cy="204788"/>
          </a:xfrm>
        </p:spPr>
        <p:txBody>
          <a:bodyPr>
            <a:noAutofit/>
          </a:bodyPr>
          <a:lstStyle>
            <a:lvl1pPr>
              <a:defRPr sz="1600" b="1"/>
            </a:lvl1pPr>
          </a:lstStyle>
          <a:p>
            <a:pPr lvl="0"/>
            <a:r>
              <a:rPr lang="en-GB" noProof="0"/>
              <a:t>Name</a:t>
            </a:r>
          </a:p>
        </p:txBody>
      </p:sp>
      <p:sp>
        <p:nvSpPr>
          <p:cNvPr id="21" name="Tijdelijke aanduiding voor tekst 9">
            <a:extLst>
              <a:ext uri="{FF2B5EF4-FFF2-40B4-BE49-F238E27FC236}">
                <a16:creationId xmlns:a16="http://schemas.microsoft.com/office/drawing/2014/main" id="{EDADE4CC-7044-4908-BAE8-9E0AD087E558}"/>
              </a:ext>
            </a:extLst>
          </p:cNvPr>
          <p:cNvSpPr>
            <a:spLocks noGrp="1"/>
          </p:cNvSpPr>
          <p:nvPr>
            <p:ph type="body" sz="quarter" idx="25" hasCustomPrompt="1"/>
          </p:nvPr>
        </p:nvSpPr>
        <p:spPr>
          <a:xfrm>
            <a:off x="8872021" y="2906096"/>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22" name="Tekstvak 21">
            <a:extLst>
              <a:ext uri="{FF2B5EF4-FFF2-40B4-BE49-F238E27FC236}">
                <a16:creationId xmlns:a16="http://schemas.microsoft.com/office/drawing/2014/main" id="{08BA0F05-82F7-4C2D-9600-F9321E098595}"/>
              </a:ext>
            </a:extLst>
          </p:cNvPr>
          <p:cNvSpPr txBox="1"/>
          <p:nvPr userDrawn="1"/>
        </p:nvSpPr>
        <p:spPr>
          <a:xfrm>
            <a:off x="12520337" y="2091690"/>
            <a:ext cx="1726755" cy="1169551"/>
          </a:xfrm>
          <a:prstGeom prst="rect">
            <a:avLst/>
          </a:prstGeom>
          <a:noFill/>
        </p:spPr>
        <p:txBody>
          <a:bodyPr wrap="none" rtlCol="0">
            <a:spAutoFit/>
          </a:bodyPr>
          <a:lstStyle/>
          <a:p>
            <a:r>
              <a:rPr lang="en-US" sz="1400" dirty="0">
                <a:solidFill>
                  <a:schemeClr val="bg2"/>
                </a:solidFill>
              </a:rPr>
              <a:t>Logos must be</a:t>
            </a:r>
            <a:br>
              <a:rPr lang="en-US" sz="1400" dirty="0">
                <a:solidFill>
                  <a:schemeClr val="bg2"/>
                </a:solidFill>
              </a:rPr>
            </a:br>
            <a:r>
              <a:rPr lang="en-US" sz="1400" dirty="0">
                <a:solidFill>
                  <a:schemeClr val="bg2"/>
                </a:solidFill>
              </a:rPr>
              <a:t>374 x 126 pixels</a:t>
            </a:r>
            <a:br>
              <a:rPr lang="en-US" sz="1400" dirty="0">
                <a:solidFill>
                  <a:schemeClr val="bg2"/>
                </a:solidFill>
              </a:rPr>
            </a:br>
            <a:r>
              <a:rPr lang="en-US" sz="1400" dirty="0">
                <a:solidFill>
                  <a:schemeClr val="bg2"/>
                </a:solidFill>
              </a:rPr>
              <a:t>(or related format).</a:t>
            </a:r>
            <a:br>
              <a:rPr lang="en-US" sz="1400" dirty="0">
                <a:solidFill>
                  <a:schemeClr val="bg2"/>
                </a:solidFill>
              </a:rPr>
            </a:br>
            <a:r>
              <a:rPr lang="en-US" sz="1400" dirty="0">
                <a:solidFill>
                  <a:schemeClr val="bg2"/>
                </a:solidFill>
              </a:rPr>
              <a:t>Placeholder is center</a:t>
            </a:r>
            <a:br>
              <a:rPr lang="en-US" sz="1400" dirty="0">
                <a:solidFill>
                  <a:schemeClr val="bg2"/>
                </a:solidFill>
              </a:rPr>
            </a:br>
            <a:r>
              <a:rPr lang="en-US" sz="1400" dirty="0">
                <a:solidFill>
                  <a:schemeClr val="bg2"/>
                </a:solidFill>
              </a:rPr>
              <a:t>orientated.</a:t>
            </a:r>
          </a:p>
        </p:txBody>
      </p:sp>
      <p:sp>
        <p:nvSpPr>
          <p:cNvPr id="23" name="Gelijkbenige driehoek 22">
            <a:extLst>
              <a:ext uri="{FF2B5EF4-FFF2-40B4-BE49-F238E27FC236}">
                <a16:creationId xmlns:a16="http://schemas.microsoft.com/office/drawing/2014/main" id="{A08F0DDA-5D3F-4819-94AF-8330BEBEF856}"/>
              </a:ext>
            </a:extLst>
          </p:cNvPr>
          <p:cNvSpPr/>
          <p:nvPr userDrawn="1"/>
        </p:nvSpPr>
        <p:spPr>
          <a:xfrm rot="16200000">
            <a:off x="12306037" y="2192392"/>
            <a:ext cx="217170" cy="18721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Tijdelijke aanduiding voor tekst 9">
            <a:extLst>
              <a:ext uri="{FF2B5EF4-FFF2-40B4-BE49-F238E27FC236}">
                <a16:creationId xmlns:a16="http://schemas.microsoft.com/office/drawing/2014/main" id="{637EF967-CFA0-4E11-A0CC-B7FAF3537339}"/>
              </a:ext>
            </a:extLst>
          </p:cNvPr>
          <p:cNvSpPr>
            <a:spLocks noGrp="1"/>
          </p:cNvSpPr>
          <p:nvPr>
            <p:ph type="body" sz="quarter" idx="26" hasCustomPrompt="1"/>
          </p:nvPr>
        </p:nvSpPr>
        <p:spPr>
          <a:xfrm>
            <a:off x="1164494" y="3241575"/>
            <a:ext cx="2448000" cy="204788"/>
          </a:xfrm>
        </p:spPr>
        <p:txBody>
          <a:bodyPr>
            <a:noAutofit/>
          </a:bodyPr>
          <a:lstStyle>
            <a:lvl1pPr>
              <a:defRPr sz="1600" b="1"/>
            </a:lvl1pPr>
          </a:lstStyle>
          <a:p>
            <a:pPr lvl="0"/>
            <a:r>
              <a:rPr lang="en-GB" noProof="0" dirty="0"/>
              <a:t>Name</a:t>
            </a:r>
          </a:p>
        </p:txBody>
      </p:sp>
      <p:sp>
        <p:nvSpPr>
          <p:cNvPr id="30" name="Tijdelijke aanduiding voor tekst 9">
            <a:extLst>
              <a:ext uri="{FF2B5EF4-FFF2-40B4-BE49-F238E27FC236}">
                <a16:creationId xmlns:a16="http://schemas.microsoft.com/office/drawing/2014/main" id="{BA7CEBE3-BB56-47FF-9C55-2F74E5B2F5CA}"/>
              </a:ext>
            </a:extLst>
          </p:cNvPr>
          <p:cNvSpPr>
            <a:spLocks noGrp="1"/>
          </p:cNvSpPr>
          <p:nvPr>
            <p:ph type="body" sz="quarter" idx="27" hasCustomPrompt="1"/>
          </p:nvPr>
        </p:nvSpPr>
        <p:spPr>
          <a:xfrm>
            <a:off x="1164494" y="3514597"/>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37" name="Tijdelijke aanduiding voor tekst 9">
            <a:extLst>
              <a:ext uri="{FF2B5EF4-FFF2-40B4-BE49-F238E27FC236}">
                <a16:creationId xmlns:a16="http://schemas.microsoft.com/office/drawing/2014/main" id="{3C8E40A6-A30D-451C-99AE-D083B7D6A3B4}"/>
              </a:ext>
            </a:extLst>
          </p:cNvPr>
          <p:cNvSpPr>
            <a:spLocks noGrp="1"/>
          </p:cNvSpPr>
          <p:nvPr>
            <p:ph type="body" sz="quarter" idx="34" hasCustomPrompt="1"/>
          </p:nvPr>
        </p:nvSpPr>
        <p:spPr>
          <a:xfrm>
            <a:off x="1164494" y="3844169"/>
            <a:ext cx="2448000" cy="204788"/>
          </a:xfrm>
        </p:spPr>
        <p:txBody>
          <a:bodyPr>
            <a:noAutofit/>
          </a:bodyPr>
          <a:lstStyle>
            <a:lvl1pPr>
              <a:defRPr sz="1600" b="1"/>
            </a:lvl1pPr>
          </a:lstStyle>
          <a:p>
            <a:pPr lvl="0"/>
            <a:r>
              <a:rPr lang="en-GB" noProof="0" dirty="0"/>
              <a:t>Name</a:t>
            </a:r>
          </a:p>
        </p:txBody>
      </p:sp>
      <p:sp>
        <p:nvSpPr>
          <p:cNvPr id="38" name="Tijdelijke aanduiding voor tekst 9">
            <a:extLst>
              <a:ext uri="{FF2B5EF4-FFF2-40B4-BE49-F238E27FC236}">
                <a16:creationId xmlns:a16="http://schemas.microsoft.com/office/drawing/2014/main" id="{640C99D7-A8E7-40DA-B959-F9BDC2450031}"/>
              </a:ext>
            </a:extLst>
          </p:cNvPr>
          <p:cNvSpPr>
            <a:spLocks noGrp="1"/>
          </p:cNvSpPr>
          <p:nvPr>
            <p:ph type="body" sz="quarter" idx="35" hasCustomPrompt="1"/>
          </p:nvPr>
        </p:nvSpPr>
        <p:spPr>
          <a:xfrm>
            <a:off x="1164494" y="4117191"/>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45" name="Tijdelijke aanduiding voor tekst 9">
            <a:extLst>
              <a:ext uri="{FF2B5EF4-FFF2-40B4-BE49-F238E27FC236}">
                <a16:creationId xmlns:a16="http://schemas.microsoft.com/office/drawing/2014/main" id="{E7B067DC-073D-406B-8C80-FA5C851C995D}"/>
              </a:ext>
            </a:extLst>
          </p:cNvPr>
          <p:cNvSpPr>
            <a:spLocks noGrp="1"/>
          </p:cNvSpPr>
          <p:nvPr>
            <p:ph type="body" sz="quarter" idx="42" hasCustomPrompt="1"/>
          </p:nvPr>
        </p:nvSpPr>
        <p:spPr>
          <a:xfrm>
            <a:off x="1164494" y="4447635"/>
            <a:ext cx="2448000" cy="204788"/>
          </a:xfrm>
        </p:spPr>
        <p:txBody>
          <a:bodyPr>
            <a:noAutofit/>
          </a:bodyPr>
          <a:lstStyle>
            <a:lvl1pPr>
              <a:defRPr sz="1600" b="1"/>
            </a:lvl1pPr>
          </a:lstStyle>
          <a:p>
            <a:pPr lvl="0"/>
            <a:r>
              <a:rPr lang="en-GB" noProof="0" dirty="0"/>
              <a:t>Name</a:t>
            </a:r>
          </a:p>
        </p:txBody>
      </p:sp>
      <p:sp>
        <p:nvSpPr>
          <p:cNvPr id="46" name="Tijdelijke aanduiding voor tekst 9">
            <a:extLst>
              <a:ext uri="{FF2B5EF4-FFF2-40B4-BE49-F238E27FC236}">
                <a16:creationId xmlns:a16="http://schemas.microsoft.com/office/drawing/2014/main" id="{EAF66210-C7FF-4DFB-B27F-105DE2D041B6}"/>
              </a:ext>
            </a:extLst>
          </p:cNvPr>
          <p:cNvSpPr>
            <a:spLocks noGrp="1"/>
          </p:cNvSpPr>
          <p:nvPr>
            <p:ph type="body" sz="quarter" idx="43" hasCustomPrompt="1"/>
          </p:nvPr>
        </p:nvSpPr>
        <p:spPr>
          <a:xfrm>
            <a:off x="1164494" y="4720657"/>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53" name="Tijdelijke aanduiding voor tekst 9">
            <a:extLst>
              <a:ext uri="{FF2B5EF4-FFF2-40B4-BE49-F238E27FC236}">
                <a16:creationId xmlns:a16="http://schemas.microsoft.com/office/drawing/2014/main" id="{10733809-7E39-4633-B244-47E2750FE55A}"/>
              </a:ext>
            </a:extLst>
          </p:cNvPr>
          <p:cNvSpPr>
            <a:spLocks noGrp="1"/>
          </p:cNvSpPr>
          <p:nvPr>
            <p:ph type="body" sz="quarter" idx="50" hasCustomPrompt="1"/>
          </p:nvPr>
        </p:nvSpPr>
        <p:spPr>
          <a:xfrm>
            <a:off x="1164494" y="5049974"/>
            <a:ext cx="2448000" cy="204788"/>
          </a:xfrm>
        </p:spPr>
        <p:txBody>
          <a:bodyPr>
            <a:noAutofit/>
          </a:bodyPr>
          <a:lstStyle>
            <a:lvl1pPr>
              <a:defRPr sz="1600" b="1"/>
            </a:lvl1pPr>
          </a:lstStyle>
          <a:p>
            <a:pPr lvl="0"/>
            <a:r>
              <a:rPr lang="en-GB" noProof="0" dirty="0"/>
              <a:t>Name</a:t>
            </a:r>
          </a:p>
        </p:txBody>
      </p:sp>
      <p:sp>
        <p:nvSpPr>
          <p:cNvPr id="54" name="Tijdelijke aanduiding voor tekst 9">
            <a:extLst>
              <a:ext uri="{FF2B5EF4-FFF2-40B4-BE49-F238E27FC236}">
                <a16:creationId xmlns:a16="http://schemas.microsoft.com/office/drawing/2014/main" id="{01647D52-3CFE-447C-8B09-938C7450B4CA}"/>
              </a:ext>
            </a:extLst>
          </p:cNvPr>
          <p:cNvSpPr>
            <a:spLocks noGrp="1"/>
          </p:cNvSpPr>
          <p:nvPr>
            <p:ph type="body" sz="quarter" idx="51" hasCustomPrompt="1"/>
          </p:nvPr>
        </p:nvSpPr>
        <p:spPr>
          <a:xfrm>
            <a:off x="1164494" y="5322996"/>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61" name="Tijdelijke aanduiding voor tekst 9">
            <a:extLst>
              <a:ext uri="{FF2B5EF4-FFF2-40B4-BE49-F238E27FC236}">
                <a16:creationId xmlns:a16="http://schemas.microsoft.com/office/drawing/2014/main" id="{99F5AD62-7811-4C21-A6CA-411B856BD840}"/>
              </a:ext>
            </a:extLst>
          </p:cNvPr>
          <p:cNvSpPr>
            <a:spLocks noGrp="1"/>
          </p:cNvSpPr>
          <p:nvPr>
            <p:ph type="body" sz="quarter" idx="52" hasCustomPrompt="1"/>
          </p:nvPr>
        </p:nvSpPr>
        <p:spPr>
          <a:xfrm>
            <a:off x="3733670" y="3241575"/>
            <a:ext cx="2448000" cy="204788"/>
          </a:xfrm>
        </p:spPr>
        <p:txBody>
          <a:bodyPr>
            <a:noAutofit/>
          </a:bodyPr>
          <a:lstStyle>
            <a:lvl1pPr>
              <a:defRPr sz="1600" b="1"/>
            </a:lvl1pPr>
          </a:lstStyle>
          <a:p>
            <a:pPr lvl="0"/>
            <a:r>
              <a:rPr lang="en-GB" noProof="0" dirty="0"/>
              <a:t>Name</a:t>
            </a:r>
          </a:p>
        </p:txBody>
      </p:sp>
      <p:sp>
        <p:nvSpPr>
          <p:cNvPr id="62" name="Tijdelijke aanduiding voor tekst 9">
            <a:extLst>
              <a:ext uri="{FF2B5EF4-FFF2-40B4-BE49-F238E27FC236}">
                <a16:creationId xmlns:a16="http://schemas.microsoft.com/office/drawing/2014/main" id="{4BFF88FB-8A8E-4124-83FB-3ABC05F08FF0}"/>
              </a:ext>
            </a:extLst>
          </p:cNvPr>
          <p:cNvSpPr>
            <a:spLocks noGrp="1"/>
          </p:cNvSpPr>
          <p:nvPr>
            <p:ph type="body" sz="quarter" idx="53" hasCustomPrompt="1"/>
          </p:nvPr>
        </p:nvSpPr>
        <p:spPr>
          <a:xfrm>
            <a:off x="3733670" y="3514597"/>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63" name="Tijdelijke aanduiding voor tekst 9">
            <a:extLst>
              <a:ext uri="{FF2B5EF4-FFF2-40B4-BE49-F238E27FC236}">
                <a16:creationId xmlns:a16="http://schemas.microsoft.com/office/drawing/2014/main" id="{85024BBE-78C0-4CAA-9DAA-29D037B65B7B}"/>
              </a:ext>
            </a:extLst>
          </p:cNvPr>
          <p:cNvSpPr>
            <a:spLocks noGrp="1"/>
          </p:cNvSpPr>
          <p:nvPr>
            <p:ph type="body" sz="quarter" idx="54" hasCustomPrompt="1"/>
          </p:nvPr>
        </p:nvSpPr>
        <p:spPr>
          <a:xfrm>
            <a:off x="3733670" y="3844169"/>
            <a:ext cx="2448000" cy="204788"/>
          </a:xfrm>
        </p:spPr>
        <p:txBody>
          <a:bodyPr>
            <a:noAutofit/>
          </a:bodyPr>
          <a:lstStyle>
            <a:lvl1pPr>
              <a:defRPr sz="1600" b="1"/>
            </a:lvl1pPr>
          </a:lstStyle>
          <a:p>
            <a:pPr lvl="0"/>
            <a:r>
              <a:rPr lang="en-GB" noProof="0" dirty="0"/>
              <a:t>Name</a:t>
            </a:r>
          </a:p>
        </p:txBody>
      </p:sp>
      <p:sp>
        <p:nvSpPr>
          <p:cNvPr id="64" name="Tijdelijke aanduiding voor tekst 9">
            <a:extLst>
              <a:ext uri="{FF2B5EF4-FFF2-40B4-BE49-F238E27FC236}">
                <a16:creationId xmlns:a16="http://schemas.microsoft.com/office/drawing/2014/main" id="{C6C5D9D2-3038-4FC3-A99D-B078060F565C}"/>
              </a:ext>
            </a:extLst>
          </p:cNvPr>
          <p:cNvSpPr>
            <a:spLocks noGrp="1"/>
          </p:cNvSpPr>
          <p:nvPr>
            <p:ph type="body" sz="quarter" idx="55" hasCustomPrompt="1"/>
          </p:nvPr>
        </p:nvSpPr>
        <p:spPr>
          <a:xfrm>
            <a:off x="3733670" y="4117191"/>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65" name="Tijdelijke aanduiding voor tekst 9">
            <a:extLst>
              <a:ext uri="{FF2B5EF4-FFF2-40B4-BE49-F238E27FC236}">
                <a16:creationId xmlns:a16="http://schemas.microsoft.com/office/drawing/2014/main" id="{1A553C12-1E5D-447D-877E-F561A41F2651}"/>
              </a:ext>
            </a:extLst>
          </p:cNvPr>
          <p:cNvSpPr>
            <a:spLocks noGrp="1"/>
          </p:cNvSpPr>
          <p:nvPr>
            <p:ph type="body" sz="quarter" idx="56" hasCustomPrompt="1"/>
          </p:nvPr>
        </p:nvSpPr>
        <p:spPr>
          <a:xfrm>
            <a:off x="3733670" y="4447635"/>
            <a:ext cx="2448000" cy="204788"/>
          </a:xfrm>
        </p:spPr>
        <p:txBody>
          <a:bodyPr>
            <a:noAutofit/>
          </a:bodyPr>
          <a:lstStyle>
            <a:lvl1pPr>
              <a:defRPr sz="1600" b="1"/>
            </a:lvl1pPr>
          </a:lstStyle>
          <a:p>
            <a:pPr lvl="0"/>
            <a:r>
              <a:rPr lang="en-GB" noProof="0" dirty="0"/>
              <a:t>Name</a:t>
            </a:r>
          </a:p>
        </p:txBody>
      </p:sp>
      <p:sp>
        <p:nvSpPr>
          <p:cNvPr id="66" name="Tijdelijke aanduiding voor tekst 9">
            <a:extLst>
              <a:ext uri="{FF2B5EF4-FFF2-40B4-BE49-F238E27FC236}">
                <a16:creationId xmlns:a16="http://schemas.microsoft.com/office/drawing/2014/main" id="{59118EC4-F3DF-443D-85E2-3E9A8BD9EC29}"/>
              </a:ext>
            </a:extLst>
          </p:cNvPr>
          <p:cNvSpPr>
            <a:spLocks noGrp="1"/>
          </p:cNvSpPr>
          <p:nvPr>
            <p:ph type="body" sz="quarter" idx="57" hasCustomPrompt="1"/>
          </p:nvPr>
        </p:nvSpPr>
        <p:spPr>
          <a:xfrm>
            <a:off x="3733670" y="4720657"/>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67" name="Tijdelijke aanduiding voor tekst 9">
            <a:extLst>
              <a:ext uri="{FF2B5EF4-FFF2-40B4-BE49-F238E27FC236}">
                <a16:creationId xmlns:a16="http://schemas.microsoft.com/office/drawing/2014/main" id="{430AF363-341D-4CEA-948D-A05F98C874FF}"/>
              </a:ext>
            </a:extLst>
          </p:cNvPr>
          <p:cNvSpPr>
            <a:spLocks noGrp="1"/>
          </p:cNvSpPr>
          <p:nvPr>
            <p:ph type="body" sz="quarter" idx="58" hasCustomPrompt="1"/>
          </p:nvPr>
        </p:nvSpPr>
        <p:spPr>
          <a:xfrm>
            <a:off x="3733670" y="5049974"/>
            <a:ext cx="2448000" cy="204788"/>
          </a:xfrm>
        </p:spPr>
        <p:txBody>
          <a:bodyPr>
            <a:noAutofit/>
          </a:bodyPr>
          <a:lstStyle>
            <a:lvl1pPr>
              <a:defRPr sz="1600" b="1"/>
            </a:lvl1pPr>
          </a:lstStyle>
          <a:p>
            <a:pPr lvl="0"/>
            <a:r>
              <a:rPr lang="en-GB" noProof="0" dirty="0"/>
              <a:t>Name</a:t>
            </a:r>
          </a:p>
        </p:txBody>
      </p:sp>
      <p:sp>
        <p:nvSpPr>
          <p:cNvPr id="68" name="Tijdelijke aanduiding voor tekst 9">
            <a:extLst>
              <a:ext uri="{FF2B5EF4-FFF2-40B4-BE49-F238E27FC236}">
                <a16:creationId xmlns:a16="http://schemas.microsoft.com/office/drawing/2014/main" id="{ECDB0934-71DC-4938-95FF-8D6FDA0670A9}"/>
              </a:ext>
            </a:extLst>
          </p:cNvPr>
          <p:cNvSpPr>
            <a:spLocks noGrp="1"/>
          </p:cNvSpPr>
          <p:nvPr>
            <p:ph type="body" sz="quarter" idx="59" hasCustomPrompt="1"/>
          </p:nvPr>
        </p:nvSpPr>
        <p:spPr>
          <a:xfrm>
            <a:off x="3733670" y="5322996"/>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69" name="Tijdelijke aanduiding voor tekst 9">
            <a:extLst>
              <a:ext uri="{FF2B5EF4-FFF2-40B4-BE49-F238E27FC236}">
                <a16:creationId xmlns:a16="http://schemas.microsoft.com/office/drawing/2014/main" id="{60590D66-8154-4433-86A7-164BA3A741ED}"/>
              </a:ext>
            </a:extLst>
          </p:cNvPr>
          <p:cNvSpPr>
            <a:spLocks noGrp="1"/>
          </p:cNvSpPr>
          <p:nvPr>
            <p:ph type="body" sz="quarter" idx="60" hasCustomPrompt="1"/>
          </p:nvPr>
        </p:nvSpPr>
        <p:spPr>
          <a:xfrm>
            <a:off x="6302846" y="3241575"/>
            <a:ext cx="2448000" cy="204788"/>
          </a:xfrm>
        </p:spPr>
        <p:txBody>
          <a:bodyPr>
            <a:noAutofit/>
          </a:bodyPr>
          <a:lstStyle>
            <a:lvl1pPr>
              <a:defRPr sz="1600" b="1"/>
            </a:lvl1pPr>
          </a:lstStyle>
          <a:p>
            <a:pPr lvl="0"/>
            <a:r>
              <a:rPr lang="en-GB" noProof="0" dirty="0"/>
              <a:t>Name</a:t>
            </a:r>
          </a:p>
        </p:txBody>
      </p:sp>
      <p:sp>
        <p:nvSpPr>
          <p:cNvPr id="70" name="Tijdelijke aanduiding voor tekst 9">
            <a:extLst>
              <a:ext uri="{FF2B5EF4-FFF2-40B4-BE49-F238E27FC236}">
                <a16:creationId xmlns:a16="http://schemas.microsoft.com/office/drawing/2014/main" id="{AF64A3CF-C0EB-459D-95B0-9E65CEA91182}"/>
              </a:ext>
            </a:extLst>
          </p:cNvPr>
          <p:cNvSpPr>
            <a:spLocks noGrp="1"/>
          </p:cNvSpPr>
          <p:nvPr>
            <p:ph type="body" sz="quarter" idx="61" hasCustomPrompt="1"/>
          </p:nvPr>
        </p:nvSpPr>
        <p:spPr>
          <a:xfrm>
            <a:off x="6302846" y="3514597"/>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71" name="Tijdelijke aanduiding voor tekst 9">
            <a:extLst>
              <a:ext uri="{FF2B5EF4-FFF2-40B4-BE49-F238E27FC236}">
                <a16:creationId xmlns:a16="http://schemas.microsoft.com/office/drawing/2014/main" id="{BBF28777-D4CA-4843-A3E2-762904952106}"/>
              </a:ext>
            </a:extLst>
          </p:cNvPr>
          <p:cNvSpPr>
            <a:spLocks noGrp="1"/>
          </p:cNvSpPr>
          <p:nvPr>
            <p:ph type="body" sz="quarter" idx="62" hasCustomPrompt="1"/>
          </p:nvPr>
        </p:nvSpPr>
        <p:spPr>
          <a:xfrm>
            <a:off x="6302846" y="3844169"/>
            <a:ext cx="2448000" cy="204788"/>
          </a:xfrm>
        </p:spPr>
        <p:txBody>
          <a:bodyPr>
            <a:noAutofit/>
          </a:bodyPr>
          <a:lstStyle>
            <a:lvl1pPr>
              <a:defRPr sz="1600" b="1"/>
            </a:lvl1pPr>
          </a:lstStyle>
          <a:p>
            <a:pPr lvl="0"/>
            <a:r>
              <a:rPr lang="en-GB" noProof="0" dirty="0"/>
              <a:t>Name</a:t>
            </a:r>
          </a:p>
        </p:txBody>
      </p:sp>
      <p:sp>
        <p:nvSpPr>
          <p:cNvPr id="72" name="Tijdelijke aanduiding voor tekst 9">
            <a:extLst>
              <a:ext uri="{FF2B5EF4-FFF2-40B4-BE49-F238E27FC236}">
                <a16:creationId xmlns:a16="http://schemas.microsoft.com/office/drawing/2014/main" id="{A546279E-EFBE-44A5-9DF1-F5681DE2C06A}"/>
              </a:ext>
            </a:extLst>
          </p:cNvPr>
          <p:cNvSpPr>
            <a:spLocks noGrp="1"/>
          </p:cNvSpPr>
          <p:nvPr>
            <p:ph type="body" sz="quarter" idx="63" hasCustomPrompt="1"/>
          </p:nvPr>
        </p:nvSpPr>
        <p:spPr>
          <a:xfrm>
            <a:off x="6302846" y="4117191"/>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73" name="Tijdelijke aanduiding voor tekst 9">
            <a:extLst>
              <a:ext uri="{FF2B5EF4-FFF2-40B4-BE49-F238E27FC236}">
                <a16:creationId xmlns:a16="http://schemas.microsoft.com/office/drawing/2014/main" id="{774410CC-6370-4C11-9837-235F49846D87}"/>
              </a:ext>
            </a:extLst>
          </p:cNvPr>
          <p:cNvSpPr>
            <a:spLocks noGrp="1"/>
          </p:cNvSpPr>
          <p:nvPr>
            <p:ph type="body" sz="quarter" idx="64" hasCustomPrompt="1"/>
          </p:nvPr>
        </p:nvSpPr>
        <p:spPr>
          <a:xfrm>
            <a:off x="6302846" y="4447635"/>
            <a:ext cx="2448000" cy="204788"/>
          </a:xfrm>
        </p:spPr>
        <p:txBody>
          <a:bodyPr>
            <a:noAutofit/>
          </a:bodyPr>
          <a:lstStyle>
            <a:lvl1pPr>
              <a:defRPr sz="1600" b="1"/>
            </a:lvl1pPr>
          </a:lstStyle>
          <a:p>
            <a:pPr lvl="0"/>
            <a:r>
              <a:rPr lang="en-GB" noProof="0" dirty="0"/>
              <a:t>Name</a:t>
            </a:r>
          </a:p>
        </p:txBody>
      </p:sp>
      <p:sp>
        <p:nvSpPr>
          <p:cNvPr id="74" name="Tijdelijke aanduiding voor tekst 9">
            <a:extLst>
              <a:ext uri="{FF2B5EF4-FFF2-40B4-BE49-F238E27FC236}">
                <a16:creationId xmlns:a16="http://schemas.microsoft.com/office/drawing/2014/main" id="{1133B606-5217-4275-8EBE-1D3F8AC772A3}"/>
              </a:ext>
            </a:extLst>
          </p:cNvPr>
          <p:cNvSpPr>
            <a:spLocks noGrp="1"/>
          </p:cNvSpPr>
          <p:nvPr>
            <p:ph type="body" sz="quarter" idx="65" hasCustomPrompt="1"/>
          </p:nvPr>
        </p:nvSpPr>
        <p:spPr>
          <a:xfrm>
            <a:off x="6302846" y="4720657"/>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75" name="Tijdelijke aanduiding voor tekst 9">
            <a:extLst>
              <a:ext uri="{FF2B5EF4-FFF2-40B4-BE49-F238E27FC236}">
                <a16:creationId xmlns:a16="http://schemas.microsoft.com/office/drawing/2014/main" id="{AF31008E-2295-4ABE-B74C-B448EB6214E3}"/>
              </a:ext>
            </a:extLst>
          </p:cNvPr>
          <p:cNvSpPr>
            <a:spLocks noGrp="1"/>
          </p:cNvSpPr>
          <p:nvPr>
            <p:ph type="body" sz="quarter" idx="66" hasCustomPrompt="1"/>
          </p:nvPr>
        </p:nvSpPr>
        <p:spPr>
          <a:xfrm>
            <a:off x="6302846" y="5049974"/>
            <a:ext cx="2448000" cy="204788"/>
          </a:xfrm>
        </p:spPr>
        <p:txBody>
          <a:bodyPr>
            <a:noAutofit/>
          </a:bodyPr>
          <a:lstStyle>
            <a:lvl1pPr>
              <a:defRPr sz="1600" b="1"/>
            </a:lvl1pPr>
          </a:lstStyle>
          <a:p>
            <a:pPr lvl="0"/>
            <a:r>
              <a:rPr lang="en-GB" noProof="0" dirty="0"/>
              <a:t>Name</a:t>
            </a:r>
          </a:p>
        </p:txBody>
      </p:sp>
      <p:sp>
        <p:nvSpPr>
          <p:cNvPr id="76" name="Tijdelijke aanduiding voor tekst 9">
            <a:extLst>
              <a:ext uri="{FF2B5EF4-FFF2-40B4-BE49-F238E27FC236}">
                <a16:creationId xmlns:a16="http://schemas.microsoft.com/office/drawing/2014/main" id="{7774C7BC-FC98-452A-9DAB-F1B4882B7982}"/>
              </a:ext>
            </a:extLst>
          </p:cNvPr>
          <p:cNvSpPr>
            <a:spLocks noGrp="1"/>
          </p:cNvSpPr>
          <p:nvPr>
            <p:ph type="body" sz="quarter" idx="67" hasCustomPrompt="1"/>
          </p:nvPr>
        </p:nvSpPr>
        <p:spPr>
          <a:xfrm>
            <a:off x="6302846" y="5322996"/>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77" name="Tijdelijke aanduiding voor tekst 9">
            <a:extLst>
              <a:ext uri="{FF2B5EF4-FFF2-40B4-BE49-F238E27FC236}">
                <a16:creationId xmlns:a16="http://schemas.microsoft.com/office/drawing/2014/main" id="{045B2691-2D95-4964-A7AA-2F1F3303C393}"/>
              </a:ext>
            </a:extLst>
          </p:cNvPr>
          <p:cNvSpPr>
            <a:spLocks noGrp="1"/>
          </p:cNvSpPr>
          <p:nvPr>
            <p:ph type="body" sz="quarter" idx="68" hasCustomPrompt="1"/>
          </p:nvPr>
        </p:nvSpPr>
        <p:spPr>
          <a:xfrm>
            <a:off x="8872021" y="3241575"/>
            <a:ext cx="2448000" cy="204788"/>
          </a:xfrm>
        </p:spPr>
        <p:txBody>
          <a:bodyPr>
            <a:noAutofit/>
          </a:bodyPr>
          <a:lstStyle>
            <a:lvl1pPr>
              <a:defRPr sz="1600" b="1"/>
            </a:lvl1pPr>
          </a:lstStyle>
          <a:p>
            <a:pPr lvl="0"/>
            <a:r>
              <a:rPr lang="en-GB" noProof="0" dirty="0"/>
              <a:t>Name</a:t>
            </a:r>
          </a:p>
        </p:txBody>
      </p:sp>
      <p:sp>
        <p:nvSpPr>
          <p:cNvPr id="78" name="Tijdelijke aanduiding voor tekst 9">
            <a:extLst>
              <a:ext uri="{FF2B5EF4-FFF2-40B4-BE49-F238E27FC236}">
                <a16:creationId xmlns:a16="http://schemas.microsoft.com/office/drawing/2014/main" id="{50A10DC5-3B79-46D1-8627-9F59BB15C9DF}"/>
              </a:ext>
            </a:extLst>
          </p:cNvPr>
          <p:cNvSpPr>
            <a:spLocks noGrp="1"/>
          </p:cNvSpPr>
          <p:nvPr>
            <p:ph type="body" sz="quarter" idx="69" hasCustomPrompt="1"/>
          </p:nvPr>
        </p:nvSpPr>
        <p:spPr>
          <a:xfrm>
            <a:off x="8872021" y="3514597"/>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79" name="Tijdelijke aanduiding voor tekst 9">
            <a:extLst>
              <a:ext uri="{FF2B5EF4-FFF2-40B4-BE49-F238E27FC236}">
                <a16:creationId xmlns:a16="http://schemas.microsoft.com/office/drawing/2014/main" id="{6E76ADAF-B370-468A-99FD-AB2E062B47C5}"/>
              </a:ext>
            </a:extLst>
          </p:cNvPr>
          <p:cNvSpPr>
            <a:spLocks noGrp="1"/>
          </p:cNvSpPr>
          <p:nvPr>
            <p:ph type="body" sz="quarter" idx="70" hasCustomPrompt="1"/>
          </p:nvPr>
        </p:nvSpPr>
        <p:spPr>
          <a:xfrm>
            <a:off x="8872021" y="3844169"/>
            <a:ext cx="2448000" cy="204788"/>
          </a:xfrm>
        </p:spPr>
        <p:txBody>
          <a:bodyPr>
            <a:noAutofit/>
          </a:bodyPr>
          <a:lstStyle>
            <a:lvl1pPr>
              <a:defRPr sz="1600" b="1"/>
            </a:lvl1pPr>
          </a:lstStyle>
          <a:p>
            <a:pPr lvl="0"/>
            <a:r>
              <a:rPr lang="en-GB" noProof="0" dirty="0"/>
              <a:t>Name</a:t>
            </a:r>
          </a:p>
        </p:txBody>
      </p:sp>
      <p:sp>
        <p:nvSpPr>
          <p:cNvPr id="80" name="Tijdelijke aanduiding voor tekst 9">
            <a:extLst>
              <a:ext uri="{FF2B5EF4-FFF2-40B4-BE49-F238E27FC236}">
                <a16:creationId xmlns:a16="http://schemas.microsoft.com/office/drawing/2014/main" id="{58285513-0CDA-4BE1-A074-507A6B20ABDC}"/>
              </a:ext>
            </a:extLst>
          </p:cNvPr>
          <p:cNvSpPr>
            <a:spLocks noGrp="1"/>
          </p:cNvSpPr>
          <p:nvPr>
            <p:ph type="body" sz="quarter" idx="71" hasCustomPrompt="1"/>
          </p:nvPr>
        </p:nvSpPr>
        <p:spPr>
          <a:xfrm>
            <a:off x="8872021" y="4117191"/>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81" name="Tijdelijke aanduiding voor tekst 9">
            <a:extLst>
              <a:ext uri="{FF2B5EF4-FFF2-40B4-BE49-F238E27FC236}">
                <a16:creationId xmlns:a16="http://schemas.microsoft.com/office/drawing/2014/main" id="{D629EB20-5778-4B9E-9B14-199130F98090}"/>
              </a:ext>
            </a:extLst>
          </p:cNvPr>
          <p:cNvSpPr>
            <a:spLocks noGrp="1"/>
          </p:cNvSpPr>
          <p:nvPr>
            <p:ph type="body" sz="quarter" idx="72" hasCustomPrompt="1"/>
          </p:nvPr>
        </p:nvSpPr>
        <p:spPr>
          <a:xfrm>
            <a:off x="8872021" y="4447635"/>
            <a:ext cx="2448000" cy="204788"/>
          </a:xfrm>
        </p:spPr>
        <p:txBody>
          <a:bodyPr>
            <a:noAutofit/>
          </a:bodyPr>
          <a:lstStyle>
            <a:lvl1pPr>
              <a:defRPr sz="1600" b="1"/>
            </a:lvl1pPr>
          </a:lstStyle>
          <a:p>
            <a:pPr lvl="0"/>
            <a:r>
              <a:rPr lang="en-GB" noProof="0" dirty="0"/>
              <a:t>Name</a:t>
            </a:r>
          </a:p>
        </p:txBody>
      </p:sp>
      <p:sp>
        <p:nvSpPr>
          <p:cNvPr id="82" name="Tijdelijke aanduiding voor tekst 9">
            <a:extLst>
              <a:ext uri="{FF2B5EF4-FFF2-40B4-BE49-F238E27FC236}">
                <a16:creationId xmlns:a16="http://schemas.microsoft.com/office/drawing/2014/main" id="{5869BA4C-24F5-491B-9549-44562AEFA3D3}"/>
              </a:ext>
            </a:extLst>
          </p:cNvPr>
          <p:cNvSpPr>
            <a:spLocks noGrp="1"/>
          </p:cNvSpPr>
          <p:nvPr>
            <p:ph type="body" sz="quarter" idx="73" hasCustomPrompt="1"/>
          </p:nvPr>
        </p:nvSpPr>
        <p:spPr>
          <a:xfrm>
            <a:off x="8872021" y="4720657"/>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83" name="Tijdelijke aanduiding voor tekst 9">
            <a:extLst>
              <a:ext uri="{FF2B5EF4-FFF2-40B4-BE49-F238E27FC236}">
                <a16:creationId xmlns:a16="http://schemas.microsoft.com/office/drawing/2014/main" id="{202DA70C-6FC9-4E4A-9BB0-BF0114062E4A}"/>
              </a:ext>
            </a:extLst>
          </p:cNvPr>
          <p:cNvSpPr>
            <a:spLocks noGrp="1"/>
          </p:cNvSpPr>
          <p:nvPr>
            <p:ph type="body" sz="quarter" idx="74" hasCustomPrompt="1"/>
          </p:nvPr>
        </p:nvSpPr>
        <p:spPr>
          <a:xfrm>
            <a:off x="8872021" y="5049974"/>
            <a:ext cx="2448000" cy="204788"/>
          </a:xfrm>
        </p:spPr>
        <p:txBody>
          <a:bodyPr>
            <a:noAutofit/>
          </a:bodyPr>
          <a:lstStyle>
            <a:lvl1pPr>
              <a:defRPr sz="1600" b="1"/>
            </a:lvl1pPr>
          </a:lstStyle>
          <a:p>
            <a:pPr lvl="0"/>
            <a:r>
              <a:rPr lang="en-GB" noProof="0" dirty="0"/>
              <a:t>Name</a:t>
            </a:r>
          </a:p>
        </p:txBody>
      </p:sp>
      <p:sp>
        <p:nvSpPr>
          <p:cNvPr id="84" name="Tijdelijke aanduiding voor tekst 9">
            <a:extLst>
              <a:ext uri="{FF2B5EF4-FFF2-40B4-BE49-F238E27FC236}">
                <a16:creationId xmlns:a16="http://schemas.microsoft.com/office/drawing/2014/main" id="{F0316C87-FEAF-4E79-966E-0B5173C3EB6A}"/>
              </a:ext>
            </a:extLst>
          </p:cNvPr>
          <p:cNvSpPr>
            <a:spLocks noGrp="1"/>
          </p:cNvSpPr>
          <p:nvPr>
            <p:ph type="body" sz="quarter" idx="75" hasCustomPrompt="1"/>
          </p:nvPr>
        </p:nvSpPr>
        <p:spPr>
          <a:xfrm>
            <a:off x="8872021" y="5322996"/>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52" name="Tijdelijke aanduiding voor datum 3">
            <a:extLst>
              <a:ext uri="{FF2B5EF4-FFF2-40B4-BE49-F238E27FC236}">
                <a16:creationId xmlns:a16="http://schemas.microsoft.com/office/drawing/2014/main" id="{D9EAFB24-AE70-4F10-B766-C55CFEA832C5}"/>
              </a:ext>
            </a:extLst>
          </p:cNvPr>
          <p:cNvSpPr>
            <a:spLocks noGrp="1"/>
          </p:cNvSpPr>
          <p:nvPr>
            <p:ph type="dt" sz="half" idx="2"/>
          </p:nvPr>
        </p:nvSpPr>
        <p:spPr>
          <a:xfrm>
            <a:off x="1146563" y="6318000"/>
            <a:ext cx="1747752"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fld id="{1D11C1A0-819B-554A-9993-67455698A499}" type="datetime4">
              <a:rPr lang="en-US" smtClean="0"/>
              <a:t>June 21, 2021</a:t>
            </a:fld>
            <a:endParaRPr lang="nl-NL" dirty="0"/>
          </a:p>
        </p:txBody>
      </p:sp>
      <p:sp>
        <p:nvSpPr>
          <p:cNvPr id="55" name="Tijdelijke aanduiding voor voettekst 4">
            <a:extLst>
              <a:ext uri="{FF2B5EF4-FFF2-40B4-BE49-F238E27FC236}">
                <a16:creationId xmlns:a16="http://schemas.microsoft.com/office/drawing/2014/main" id="{1E27E025-9B4F-4EE6-8475-FA6BDED000FE}"/>
              </a:ext>
            </a:extLst>
          </p:cNvPr>
          <p:cNvSpPr>
            <a:spLocks noGrp="1"/>
          </p:cNvSpPr>
          <p:nvPr>
            <p:ph type="ftr" sz="quarter" idx="3"/>
          </p:nvPr>
        </p:nvSpPr>
        <p:spPr>
          <a:xfrm>
            <a:off x="1146563" y="6073200"/>
            <a:ext cx="4761185"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r>
              <a:rPr lang="nl-NL"/>
              <a:t>C. Bouvy |  BSc Thesis Defense</a:t>
            </a:r>
            <a:endParaRPr lang="nl-NL" dirty="0"/>
          </a:p>
        </p:txBody>
      </p:sp>
      <p:sp>
        <p:nvSpPr>
          <p:cNvPr id="58" name="Tijdelijke aanduiding voor dianummer 5">
            <a:extLst>
              <a:ext uri="{FF2B5EF4-FFF2-40B4-BE49-F238E27FC236}">
                <a16:creationId xmlns:a16="http://schemas.microsoft.com/office/drawing/2014/main" id="{C8C03DB3-583B-4DF1-A71C-17CDE9EF06B5}"/>
              </a:ext>
            </a:extLst>
          </p:cNvPr>
          <p:cNvSpPr>
            <a:spLocks noGrp="1"/>
          </p:cNvSpPr>
          <p:nvPr>
            <p:ph type="sldNum" sz="quarter" idx="4"/>
          </p:nvPr>
        </p:nvSpPr>
        <p:spPr>
          <a:xfrm>
            <a:off x="10800609" y="6073200"/>
            <a:ext cx="787803" cy="365125"/>
          </a:xfrm>
          <a:prstGeom prst="rect">
            <a:avLst/>
          </a:prstGeom>
        </p:spPr>
        <p:txBody>
          <a:bodyPr vert="horz" lIns="91440" tIns="45720" rIns="91440" bIns="45720" rtlCol="0" anchor="ctr"/>
          <a:lstStyle>
            <a:lvl1pPr algn="r">
              <a:defRPr sz="1100">
                <a:solidFill>
                  <a:schemeClr val="tx2">
                    <a:lumMod val="40000"/>
                    <a:lumOff val="60000"/>
                  </a:schemeClr>
                </a:solidFill>
              </a:defRPr>
            </a:lvl1pPr>
          </a:lstStyle>
          <a:p>
            <a:fld id="{CF26CF14-CA55-4C05-9804-096C821AFF5B}" type="slidenum">
              <a:rPr lang="nl-NL" smtClean="0"/>
              <a:pPr/>
              <a:t>‹#›</a:t>
            </a:fld>
            <a:endParaRPr lang="nl-NL" dirty="0"/>
          </a:p>
        </p:txBody>
      </p:sp>
    </p:spTree>
    <p:extLst>
      <p:ext uri="{BB962C8B-B14F-4D97-AF65-F5344CB8AC3E}">
        <p14:creationId xmlns:p14="http://schemas.microsoft.com/office/powerpoint/2010/main" val="3492087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act slide">
    <p:spTree>
      <p:nvGrpSpPr>
        <p:cNvPr id="1" name=""/>
        <p:cNvGrpSpPr/>
        <p:nvPr/>
      </p:nvGrpSpPr>
      <p:grpSpPr>
        <a:xfrm>
          <a:off x="0" y="0"/>
          <a:ext cx="0" cy="0"/>
          <a:chOff x="0" y="0"/>
          <a:chExt cx="0" cy="0"/>
        </a:xfrm>
      </p:grpSpPr>
      <p:sp>
        <p:nvSpPr>
          <p:cNvPr id="7" name="Tekstvak 6">
            <a:extLst>
              <a:ext uri="{FF2B5EF4-FFF2-40B4-BE49-F238E27FC236}">
                <a16:creationId xmlns:a16="http://schemas.microsoft.com/office/drawing/2014/main" id="{78E4DE6E-9449-41AE-952D-686BA328C49E}"/>
              </a:ext>
            </a:extLst>
          </p:cNvPr>
          <p:cNvSpPr txBox="1"/>
          <p:nvPr userDrawn="1"/>
        </p:nvSpPr>
        <p:spPr>
          <a:xfrm>
            <a:off x="360000" y="76813"/>
            <a:ext cx="5736000" cy="1130400"/>
          </a:xfrm>
          <a:prstGeom prst="rect">
            <a:avLst/>
          </a:prstGeom>
        </p:spPr>
        <p:txBody>
          <a:bodyPr vert="horz" lIns="91440" tIns="45720" rIns="91440" bIns="45720" rtlCol="0" anchor="b">
            <a:normAutofit/>
          </a:bodyPr>
          <a:lstStyle>
            <a:lvl1pPr>
              <a:lnSpc>
                <a:spcPct val="90000"/>
              </a:lnSpc>
              <a:spcBef>
                <a:spcPct val="0"/>
              </a:spcBef>
              <a:buNone/>
              <a:defRPr sz="3000" b="1">
                <a:solidFill>
                  <a:schemeClr val="tx2"/>
                </a:solidFill>
                <a:latin typeface="+mj-lt"/>
                <a:ea typeface="+mj-ea"/>
                <a:cs typeface="+mj-cs"/>
              </a:defRPr>
            </a:lvl1pPr>
          </a:lstStyle>
          <a:p>
            <a:pPr lvl="0"/>
            <a:r>
              <a:rPr lang="nl-NL" sz="2700" dirty="0">
                <a:solidFill>
                  <a:schemeClr val="tx2"/>
                </a:solidFill>
              </a:rPr>
              <a:t>Contact</a:t>
            </a:r>
          </a:p>
        </p:txBody>
      </p:sp>
      <p:sp>
        <p:nvSpPr>
          <p:cNvPr id="10" name="Tijdelijke aanduiding voor tekst 9">
            <a:extLst>
              <a:ext uri="{FF2B5EF4-FFF2-40B4-BE49-F238E27FC236}">
                <a16:creationId xmlns:a16="http://schemas.microsoft.com/office/drawing/2014/main" id="{01384729-1BED-47BF-AF7D-AD8987DED5ED}"/>
              </a:ext>
            </a:extLst>
          </p:cNvPr>
          <p:cNvSpPr>
            <a:spLocks noGrp="1"/>
          </p:cNvSpPr>
          <p:nvPr>
            <p:ph type="body" sz="quarter" idx="14" hasCustomPrompt="1"/>
          </p:nvPr>
        </p:nvSpPr>
        <p:spPr>
          <a:xfrm>
            <a:off x="1164495" y="1771836"/>
            <a:ext cx="3333750" cy="204788"/>
          </a:xfrm>
        </p:spPr>
        <p:txBody>
          <a:bodyPr>
            <a:noAutofit/>
          </a:bodyPr>
          <a:lstStyle>
            <a:lvl1pPr>
              <a:defRPr sz="1600" b="1"/>
            </a:lvl1pPr>
          </a:lstStyle>
          <a:p>
            <a:pPr lvl="0"/>
            <a:r>
              <a:rPr lang="en-GB" noProof="0"/>
              <a:t>Name</a:t>
            </a:r>
          </a:p>
        </p:txBody>
      </p:sp>
      <p:sp>
        <p:nvSpPr>
          <p:cNvPr id="11" name="Tijdelijke aanduiding voor tekst 9">
            <a:extLst>
              <a:ext uri="{FF2B5EF4-FFF2-40B4-BE49-F238E27FC236}">
                <a16:creationId xmlns:a16="http://schemas.microsoft.com/office/drawing/2014/main" id="{776F4613-38AE-49BF-9B9B-E10EBC79FFC2}"/>
              </a:ext>
            </a:extLst>
          </p:cNvPr>
          <p:cNvSpPr>
            <a:spLocks noGrp="1"/>
          </p:cNvSpPr>
          <p:nvPr>
            <p:ph type="body" sz="quarter" idx="15" hasCustomPrompt="1"/>
          </p:nvPr>
        </p:nvSpPr>
        <p:spPr>
          <a:xfrm>
            <a:off x="1164495" y="2044858"/>
            <a:ext cx="3333750" cy="204788"/>
          </a:xfrm>
        </p:spPr>
        <p:txBody>
          <a:bodyPr>
            <a:noAutofit/>
          </a:bodyPr>
          <a:lstStyle>
            <a:lvl1pPr>
              <a:defRPr sz="1600" b="0"/>
            </a:lvl1pPr>
          </a:lstStyle>
          <a:p>
            <a:pPr lvl="0"/>
            <a:r>
              <a:rPr lang="en-GB" noProof="0" dirty="0"/>
              <a:t>Position/title</a:t>
            </a:r>
          </a:p>
        </p:txBody>
      </p:sp>
      <p:sp>
        <p:nvSpPr>
          <p:cNvPr id="12" name="Tijdelijke aanduiding voor tekst 9">
            <a:extLst>
              <a:ext uri="{FF2B5EF4-FFF2-40B4-BE49-F238E27FC236}">
                <a16:creationId xmlns:a16="http://schemas.microsoft.com/office/drawing/2014/main" id="{E7B90223-530A-4AD1-8ED6-253465155A33}"/>
              </a:ext>
            </a:extLst>
          </p:cNvPr>
          <p:cNvSpPr>
            <a:spLocks noGrp="1"/>
          </p:cNvSpPr>
          <p:nvPr>
            <p:ph type="body" sz="quarter" idx="16" hasCustomPrompt="1"/>
          </p:nvPr>
        </p:nvSpPr>
        <p:spPr>
          <a:xfrm>
            <a:off x="1164495" y="2317744"/>
            <a:ext cx="3333750" cy="204788"/>
          </a:xfrm>
        </p:spPr>
        <p:txBody>
          <a:bodyPr>
            <a:noAutofit/>
          </a:bodyPr>
          <a:lstStyle>
            <a:lvl1pPr>
              <a:defRPr sz="1600" b="0"/>
            </a:lvl1pPr>
          </a:lstStyle>
          <a:p>
            <a:pPr lvl="0"/>
            <a:r>
              <a:rPr lang="en-GB" noProof="0"/>
              <a:t>Phone number</a:t>
            </a:r>
          </a:p>
        </p:txBody>
      </p:sp>
      <p:sp>
        <p:nvSpPr>
          <p:cNvPr id="13" name="Tijdelijke aanduiding voor tekst 9">
            <a:extLst>
              <a:ext uri="{FF2B5EF4-FFF2-40B4-BE49-F238E27FC236}">
                <a16:creationId xmlns:a16="http://schemas.microsoft.com/office/drawing/2014/main" id="{89610FB0-700D-4488-9A59-6E878A9CE89B}"/>
              </a:ext>
            </a:extLst>
          </p:cNvPr>
          <p:cNvSpPr>
            <a:spLocks noGrp="1"/>
          </p:cNvSpPr>
          <p:nvPr>
            <p:ph type="body" sz="quarter" idx="17" hasCustomPrompt="1"/>
          </p:nvPr>
        </p:nvSpPr>
        <p:spPr>
          <a:xfrm>
            <a:off x="1164495" y="2590630"/>
            <a:ext cx="3333750" cy="204788"/>
          </a:xfrm>
        </p:spPr>
        <p:txBody>
          <a:bodyPr>
            <a:noAutofit/>
          </a:bodyPr>
          <a:lstStyle>
            <a:lvl1pPr>
              <a:defRPr sz="1600" b="0"/>
            </a:lvl1pPr>
          </a:lstStyle>
          <a:p>
            <a:pPr lvl="0"/>
            <a:r>
              <a:rPr lang="en-GB" noProof="0"/>
              <a:t>E-mail address</a:t>
            </a:r>
          </a:p>
        </p:txBody>
      </p:sp>
      <p:sp>
        <p:nvSpPr>
          <p:cNvPr id="15" name="Tijdelijke aanduiding voor afbeelding 14">
            <a:extLst>
              <a:ext uri="{FF2B5EF4-FFF2-40B4-BE49-F238E27FC236}">
                <a16:creationId xmlns:a16="http://schemas.microsoft.com/office/drawing/2014/main" id="{CD254B0F-B54E-453F-8C75-BA33B5874226}"/>
              </a:ext>
            </a:extLst>
          </p:cNvPr>
          <p:cNvSpPr>
            <a:spLocks noGrp="1"/>
          </p:cNvSpPr>
          <p:nvPr>
            <p:ph type="pic" sz="quarter" idx="18"/>
          </p:nvPr>
        </p:nvSpPr>
        <p:spPr>
          <a:xfrm>
            <a:off x="1170259" y="2944444"/>
            <a:ext cx="333375" cy="333375"/>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txBody>
          <a:bodyPr>
            <a:normAutofit/>
          </a:bodyPr>
          <a:lstStyle>
            <a:lvl1pPr>
              <a:defRPr sz="100">
                <a:solidFill>
                  <a:schemeClr val="bg1"/>
                </a:solidFill>
              </a:defRPr>
            </a:lvl1pPr>
          </a:lstStyle>
          <a:p>
            <a:r>
              <a:rPr lang="nl-NL" noProof="0"/>
              <a:t>Klik op het pictogram als u een afbeelding wilt toevoegen</a:t>
            </a:r>
            <a:endParaRPr lang="en-GB" noProof="0"/>
          </a:p>
        </p:txBody>
      </p:sp>
      <p:sp>
        <p:nvSpPr>
          <p:cNvPr id="16" name="Tijdelijke aanduiding voor afbeelding 14">
            <a:extLst>
              <a:ext uri="{FF2B5EF4-FFF2-40B4-BE49-F238E27FC236}">
                <a16:creationId xmlns:a16="http://schemas.microsoft.com/office/drawing/2014/main" id="{ACA9458E-1A07-4EF8-A596-9C13C54A77D6}"/>
              </a:ext>
            </a:extLst>
          </p:cNvPr>
          <p:cNvSpPr>
            <a:spLocks noGrp="1"/>
          </p:cNvSpPr>
          <p:nvPr>
            <p:ph type="pic" sz="quarter" idx="19"/>
          </p:nvPr>
        </p:nvSpPr>
        <p:spPr>
          <a:xfrm>
            <a:off x="1652443" y="2944444"/>
            <a:ext cx="333375" cy="333375"/>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p:spPr>
        <p:txBody>
          <a:bodyPr>
            <a:normAutofit/>
          </a:bodyPr>
          <a:lstStyle>
            <a:lvl1pPr>
              <a:defRPr sz="100">
                <a:solidFill>
                  <a:schemeClr val="bg1"/>
                </a:solidFill>
              </a:defRPr>
            </a:lvl1pPr>
          </a:lstStyle>
          <a:p>
            <a:r>
              <a:rPr lang="nl-NL" noProof="0"/>
              <a:t>Klik op het pictogram als u een afbeelding wilt toevoegen</a:t>
            </a:r>
            <a:endParaRPr lang="en-GB" noProof="0"/>
          </a:p>
        </p:txBody>
      </p:sp>
      <p:sp>
        <p:nvSpPr>
          <p:cNvPr id="17" name="Tekstvak 16">
            <a:extLst>
              <a:ext uri="{FF2B5EF4-FFF2-40B4-BE49-F238E27FC236}">
                <a16:creationId xmlns:a16="http://schemas.microsoft.com/office/drawing/2014/main" id="{EE6C7F07-3403-4EE0-A592-D3B3E8315F6A}"/>
              </a:ext>
            </a:extLst>
          </p:cNvPr>
          <p:cNvSpPr txBox="1"/>
          <p:nvPr userDrawn="1"/>
        </p:nvSpPr>
        <p:spPr>
          <a:xfrm>
            <a:off x="1164495" y="3605385"/>
            <a:ext cx="3149067" cy="830997"/>
          </a:xfrm>
          <a:prstGeom prst="rect">
            <a:avLst/>
          </a:prstGeom>
          <a:noFill/>
        </p:spPr>
        <p:txBody>
          <a:bodyPr wrap="none" lIns="0" rtlCol="0">
            <a:spAutoFit/>
          </a:bodyPr>
          <a:lstStyle/>
          <a:p>
            <a:r>
              <a:rPr lang="en-GB" sz="1600" b="1" noProof="0" dirty="0">
                <a:solidFill>
                  <a:schemeClr val="tx1"/>
                </a:solidFill>
              </a:rPr>
              <a:t>DIFFER</a:t>
            </a:r>
            <a:r>
              <a:rPr lang="en-GB" sz="1600" noProof="0" dirty="0">
                <a:solidFill>
                  <a:schemeClr val="tx1"/>
                </a:solidFill>
              </a:rPr>
              <a:t> </a:t>
            </a:r>
            <a:br>
              <a:rPr lang="en-GB" sz="1600" noProof="0" dirty="0">
                <a:solidFill>
                  <a:schemeClr val="tx1"/>
                </a:solidFill>
              </a:rPr>
            </a:br>
            <a:r>
              <a:rPr lang="en-GB" sz="1600" noProof="0" dirty="0">
                <a:solidFill>
                  <a:schemeClr val="tx1"/>
                </a:solidFill>
              </a:rPr>
              <a:t>Eindhoven, The Netherlands</a:t>
            </a:r>
            <a:br>
              <a:rPr lang="en-GB" sz="1600" noProof="0" dirty="0">
                <a:solidFill>
                  <a:schemeClr val="tx1"/>
                </a:solidFill>
              </a:rPr>
            </a:br>
            <a:r>
              <a:rPr lang="en-GB" sz="1600" noProof="0" dirty="0" err="1">
                <a:solidFill>
                  <a:schemeClr val="tx1"/>
                </a:solidFill>
              </a:rPr>
              <a:t>info@differ.nl</a:t>
            </a:r>
            <a:r>
              <a:rPr lang="en-GB" sz="1600" noProof="0" dirty="0">
                <a:solidFill>
                  <a:schemeClr val="tx1"/>
                </a:solidFill>
              </a:rPr>
              <a:t>   |   </a:t>
            </a:r>
            <a:r>
              <a:rPr lang="en-GB" sz="1600" noProof="0" dirty="0" err="1">
                <a:solidFill>
                  <a:schemeClr val="tx1"/>
                </a:solidFill>
              </a:rPr>
              <a:t>www.differ.nl</a:t>
            </a:r>
            <a:r>
              <a:rPr lang="en-GB" sz="1600" noProof="0" dirty="0">
                <a:solidFill>
                  <a:schemeClr val="tx1"/>
                </a:solidFill>
              </a:rPr>
              <a:t> </a:t>
            </a:r>
          </a:p>
        </p:txBody>
      </p:sp>
      <p:sp>
        <p:nvSpPr>
          <p:cNvPr id="19" name="Tijdelijke aanduiding voor afbeelding 18">
            <a:extLst>
              <a:ext uri="{FF2B5EF4-FFF2-40B4-BE49-F238E27FC236}">
                <a16:creationId xmlns:a16="http://schemas.microsoft.com/office/drawing/2014/main" id="{5D66D3FE-BFC2-43D3-989D-D0BAB3FBA2D9}"/>
              </a:ext>
            </a:extLst>
          </p:cNvPr>
          <p:cNvSpPr>
            <a:spLocks noGrp="1"/>
          </p:cNvSpPr>
          <p:nvPr>
            <p:ph type="pic" sz="quarter" idx="20" hasCustomPrompt="1"/>
          </p:nvPr>
        </p:nvSpPr>
        <p:spPr>
          <a:xfrm>
            <a:off x="4695141" y="1771048"/>
            <a:ext cx="1243012" cy="1243012"/>
          </a:xfrm>
          <a:prstGeom prst="ellipse">
            <a:avLst/>
          </a:prstGeom>
          <a:noFill/>
        </p:spPr>
        <p:txBody>
          <a:bodyPr bIns="612000" anchor="ctr">
            <a:noAutofit/>
          </a:bodyPr>
          <a:lstStyle>
            <a:lvl1pPr algn="ctr">
              <a:defRPr sz="1000"/>
            </a:lvl1pPr>
          </a:lstStyle>
          <a:p>
            <a:r>
              <a:rPr lang="en-GB" noProof="0" dirty="0"/>
              <a:t>Click to add</a:t>
            </a:r>
            <a:br>
              <a:rPr lang="en-GB" noProof="0" dirty="0"/>
            </a:br>
            <a:r>
              <a:rPr lang="en-GB" noProof="0" dirty="0"/>
              <a:t>portrait</a:t>
            </a:r>
          </a:p>
        </p:txBody>
      </p:sp>
      <p:sp>
        <p:nvSpPr>
          <p:cNvPr id="20" name="Tekstvak 19">
            <a:extLst>
              <a:ext uri="{FF2B5EF4-FFF2-40B4-BE49-F238E27FC236}">
                <a16:creationId xmlns:a16="http://schemas.microsoft.com/office/drawing/2014/main" id="{48600F9E-390C-4B33-90FB-553A50B6A3DF}"/>
              </a:ext>
            </a:extLst>
          </p:cNvPr>
          <p:cNvSpPr txBox="1"/>
          <p:nvPr userDrawn="1"/>
        </p:nvSpPr>
        <p:spPr>
          <a:xfrm>
            <a:off x="-2413987" y="2936468"/>
            <a:ext cx="2003434" cy="954107"/>
          </a:xfrm>
          <a:prstGeom prst="rect">
            <a:avLst/>
          </a:prstGeom>
          <a:noFill/>
        </p:spPr>
        <p:txBody>
          <a:bodyPr wrap="none" rtlCol="0">
            <a:spAutoFit/>
          </a:bodyPr>
          <a:lstStyle/>
          <a:p>
            <a:pPr algn="r"/>
            <a:r>
              <a:rPr lang="nl-NL" sz="1400" b="1" dirty="0">
                <a:solidFill>
                  <a:schemeClr val="bg2"/>
                </a:solidFill>
              </a:rPr>
              <a:t>No LinkedIn</a:t>
            </a:r>
            <a:br>
              <a:rPr lang="nl-NL" sz="1400" b="1" dirty="0">
                <a:solidFill>
                  <a:schemeClr val="bg2"/>
                </a:solidFill>
              </a:rPr>
            </a:br>
            <a:r>
              <a:rPr lang="nl-NL" sz="1400" b="1" dirty="0" err="1">
                <a:solidFill>
                  <a:schemeClr val="bg2"/>
                </a:solidFill>
              </a:rPr>
              <a:t>and</a:t>
            </a:r>
            <a:r>
              <a:rPr lang="nl-NL" sz="1400" b="1" dirty="0">
                <a:solidFill>
                  <a:schemeClr val="bg2"/>
                </a:solidFill>
              </a:rPr>
              <a:t>/or Twitter account?</a:t>
            </a:r>
          </a:p>
          <a:p>
            <a:pPr algn="r"/>
            <a:r>
              <a:rPr lang="nl-NL" sz="1400" dirty="0">
                <a:solidFill>
                  <a:schemeClr val="bg2"/>
                </a:solidFill>
              </a:rPr>
              <a:t>Just select the icon </a:t>
            </a:r>
            <a:r>
              <a:rPr lang="nl-NL" sz="1400" dirty="0" err="1">
                <a:solidFill>
                  <a:schemeClr val="bg2"/>
                </a:solidFill>
              </a:rPr>
              <a:t>and</a:t>
            </a:r>
            <a:br>
              <a:rPr lang="nl-NL" sz="1400" dirty="0">
                <a:solidFill>
                  <a:schemeClr val="bg2"/>
                </a:solidFill>
              </a:rPr>
            </a:br>
            <a:r>
              <a:rPr lang="nl-NL" sz="1400" dirty="0">
                <a:solidFill>
                  <a:schemeClr val="bg2"/>
                </a:solidFill>
              </a:rPr>
              <a:t>delete the icon.</a:t>
            </a:r>
          </a:p>
        </p:txBody>
      </p:sp>
      <p:sp>
        <p:nvSpPr>
          <p:cNvPr id="21" name="Gelijkbenige driehoek 20">
            <a:extLst>
              <a:ext uri="{FF2B5EF4-FFF2-40B4-BE49-F238E27FC236}">
                <a16:creationId xmlns:a16="http://schemas.microsoft.com/office/drawing/2014/main" id="{826FE8B4-A708-46EF-8A0B-48767A054ABD}"/>
              </a:ext>
            </a:extLst>
          </p:cNvPr>
          <p:cNvSpPr/>
          <p:nvPr userDrawn="1"/>
        </p:nvSpPr>
        <p:spPr>
          <a:xfrm rot="5400000" flipH="1">
            <a:off x="-343163" y="3037170"/>
            <a:ext cx="217170" cy="18721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Tijdelijke aanduiding voor datum 3">
            <a:extLst>
              <a:ext uri="{FF2B5EF4-FFF2-40B4-BE49-F238E27FC236}">
                <a16:creationId xmlns:a16="http://schemas.microsoft.com/office/drawing/2014/main" id="{CE6A7AFC-0BFF-4326-92F2-FBD304D78617}"/>
              </a:ext>
            </a:extLst>
          </p:cNvPr>
          <p:cNvSpPr>
            <a:spLocks noGrp="1"/>
          </p:cNvSpPr>
          <p:nvPr>
            <p:ph type="dt" sz="half" idx="2"/>
          </p:nvPr>
        </p:nvSpPr>
        <p:spPr>
          <a:xfrm>
            <a:off x="1146563" y="6318000"/>
            <a:ext cx="1747752"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fld id="{7DDF2EBC-217F-5F4A-99CD-20648A4242C4}" type="datetime4">
              <a:rPr lang="en-US" smtClean="0"/>
              <a:t>June 21, 2021</a:t>
            </a:fld>
            <a:endParaRPr lang="nl-NL" dirty="0"/>
          </a:p>
        </p:txBody>
      </p:sp>
      <p:sp>
        <p:nvSpPr>
          <p:cNvPr id="22" name="Tijdelijke aanduiding voor voettekst 4">
            <a:extLst>
              <a:ext uri="{FF2B5EF4-FFF2-40B4-BE49-F238E27FC236}">
                <a16:creationId xmlns:a16="http://schemas.microsoft.com/office/drawing/2014/main" id="{ADC7F66D-F36F-492D-A05F-5609FEEA07CC}"/>
              </a:ext>
            </a:extLst>
          </p:cNvPr>
          <p:cNvSpPr>
            <a:spLocks noGrp="1"/>
          </p:cNvSpPr>
          <p:nvPr>
            <p:ph type="ftr" sz="quarter" idx="3"/>
          </p:nvPr>
        </p:nvSpPr>
        <p:spPr>
          <a:xfrm>
            <a:off x="1146563" y="6073200"/>
            <a:ext cx="4761185"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r>
              <a:rPr lang="nl-NL"/>
              <a:t>C. Bouvy |  BSc Thesis Defense</a:t>
            </a:r>
            <a:endParaRPr lang="nl-NL" dirty="0"/>
          </a:p>
        </p:txBody>
      </p:sp>
      <p:sp>
        <p:nvSpPr>
          <p:cNvPr id="25" name="Tijdelijke aanduiding voor dianummer 5">
            <a:extLst>
              <a:ext uri="{FF2B5EF4-FFF2-40B4-BE49-F238E27FC236}">
                <a16:creationId xmlns:a16="http://schemas.microsoft.com/office/drawing/2014/main" id="{1D9815BA-2AEB-4847-B651-32EF707151FE}"/>
              </a:ext>
            </a:extLst>
          </p:cNvPr>
          <p:cNvSpPr>
            <a:spLocks noGrp="1"/>
          </p:cNvSpPr>
          <p:nvPr>
            <p:ph type="sldNum" sz="quarter" idx="4"/>
          </p:nvPr>
        </p:nvSpPr>
        <p:spPr>
          <a:xfrm>
            <a:off x="10800609" y="6073200"/>
            <a:ext cx="787803" cy="365125"/>
          </a:xfrm>
          <a:prstGeom prst="rect">
            <a:avLst/>
          </a:prstGeom>
        </p:spPr>
        <p:txBody>
          <a:bodyPr vert="horz" lIns="91440" tIns="45720" rIns="91440" bIns="45720" rtlCol="0" anchor="ctr"/>
          <a:lstStyle>
            <a:lvl1pPr algn="r">
              <a:defRPr sz="1100">
                <a:solidFill>
                  <a:schemeClr val="tx2">
                    <a:lumMod val="40000"/>
                    <a:lumOff val="60000"/>
                  </a:schemeClr>
                </a:solidFill>
              </a:defRPr>
            </a:lvl1pPr>
          </a:lstStyle>
          <a:p>
            <a:fld id="{CF26CF14-CA55-4C05-9804-096C821AFF5B}" type="slidenum">
              <a:rPr lang="nl-NL" smtClean="0"/>
              <a:pPr/>
              <a:t>‹#›</a:t>
            </a:fld>
            <a:endParaRPr lang="nl-NL" dirty="0"/>
          </a:p>
        </p:txBody>
      </p:sp>
    </p:spTree>
    <p:extLst>
      <p:ext uri="{BB962C8B-B14F-4D97-AF65-F5344CB8AC3E}">
        <p14:creationId xmlns:p14="http://schemas.microsoft.com/office/powerpoint/2010/main" val="405576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act slide - double team">
    <p:spTree>
      <p:nvGrpSpPr>
        <p:cNvPr id="1" name=""/>
        <p:cNvGrpSpPr/>
        <p:nvPr/>
      </p:nvGrpSpPr>
      <p:grpSpPr>
        <a:xfrm>
          <a:off x="0" y="0"/>
          <a:ext cx="0" cy="0"/>
          <a:chOff x="0" y="0"/>
          <a:chExt cx="0" cy="0"/>
        </a:xfrm>
      </p:grpSpPr>
      <p:sp>
        <p:nvSpPr>
          <p:cNvPr id="7" name="Tekstvak 6">
            <a:extLst>
              <a:ext uri="{FF2B5EF4-FFF2-40B4-BE49-F238E27FC236}">
                <a16:creationId xmlns:a16="http://schemas.microsoft.com/office/drawing/2014/main" id="{78E4DE6E-9449-41AE-952D-686BA328C49E}"/>
              </a:ext>
            </a:extLst>
          </p:cNvPr>
          <p:cNvSpPr txBox="1"/>
          <p:nvPr userDrawn="1"/>
        </p:nvSpPr>
        <p:spPr>
          <a:xfrm>
            <a:off x="360000" y="76813"/>
            <a:ext cx="5736000" cy="1130400"/>
          </a:xfrm>
          <a:prstGeom prst="rect">
            <a:avLst/>
          </a:prstGeom>
        </p:spPr>
        <p:txBody>
          <a:bodyPr vert="horz" lIns="91440" tIns="45720" rIns="91440" bIns="45720" rtlCol="0" anchor="b">
            <a:normAutofit/>
          </a:bodyPr>
          <a:lstStyle>
            <a:lvl1pPr>
              <a:lnSpc>
                <a:spcPct val="90000"/>
              </a:lnSpc>
              <a:spcBef>
                <a:spcPct val="0"/>
              </a:spcBef>
              <a:buNone/>
              <a:defRPr sz="3000" b="1">
                <a:solidFill>
                  <a:schemeClr val="tx2"/>
                </a:solidFill>
                <a:latin typeface="+mj-lt"/>
                <a:ea typeface="+mj-ea"/>
                <a:cs typeface="+mj-cs"/>
              </a:defRPr>
            </a:lvl1pPr>
          </a:lstStyle>
          <a:p>
            <a:pPr lvl="0"/>
            <a:r>
              <a:rPr lang="nl-NL" dirty="0">
                <a:solidFill>
                  <a:schemeClr val="tx2"/>
                </a:solidFill>
              </a:rPr>
              <a:t>Contact</a:t>
            </a:r>
          </a:p>
        </p:txBody>
      </p:sp>
      <p:sp>
        <p:nvSpPr>
          <p:cNvPr id="10" name="Tijdelijke aanduiding voor tekst 9">
            <a:extLst>
              <a:ext uri="{FF2B5EF4-FFF2-40B4-BE49-F238E27FC236}">
                <a16:creationId xmlns:a16="http://schemas.microsoft.com/office/drawing/2014/main" id="{01384729-1BED-47BF-AF7D-AD8987DED5ED}"/>
              </a:ext>
            </a:extLst>
          </p:cNvPr>
          <p:cNvSpPr>
            <a:spLocks noGrp="1"/>
          </p:cNvSpPr>
          <p:nvPr>
            <p:ph type="body" sz="quarter" idx="14" hasCustomPrompt="1"/>
          </p:nvPr>
        </p:nvSpPr>
        <p:spPr>
          <a:xfrm>
            <a:off x="1164495" y="1771836"/>
            <a:ext cx="3333750" cy="204788"/>
          </a:xfrm>
        </p:spPr>
        <p:txBody>
          <a:bodyPr>
            <a:noAutofit/>
          </a:bodyPr>
          <a:lstStyle>
            <a:lvl1pPr>
              <a:defRPr sz="1600" b="1"/>
            </a:lvl1pPr>
          </a:lstStyle>
          <a:p>
            <a:pPr lvl="0"/>
            <a:r>
              <a:rPr lang="en-GB" noProof="0"/>
              <a:t>Name</a:t>
            </a:r>
          </a:p>
        </p:txBody>
      </p:sp>
      <p:sp>
        <p:nvSpPr>
          <p:cNvPr id="11" name="Tijdelijke aanduiding voor tekst 9">
            <a:extLst>
              <a:ext uri="{FF2B5EF4-FFF2-40B4-BE49-F238E27FC236}">
                <a16:creationId xmlns:a16="http://schemas.microsoft.com/office/drawing/2014/main" id="{776F4613-38AE-49BF-9B9B-E10EBC79FFC2}"/>
              </a:ext>
            </a:extLst>
          </p:cNvPr>
          <p:cNvSpPr>
            <a:spLocks noGrp="1"/>
          </p:cNvSpPr>
          <p:nvPr>
            <p:ph type="body" sz="quarter" idx="15" hasCustomPrompt="1"/>
          </p:nvPr>
        </p:nvSpPr>
        <p:spPr>
          <a:xfrm>
            <a:off x="1164495" y="2044858"/>
            <a:ext cx="3333750" cy="204788"/>
          </a:xfrm>
        </p:spPr>
        <p:txBody>
          <a:bodyPr>
            <a:noAutofit/>
          </a:bodyPr>
          <a:lstStyle>
            <a:lvl1pPr>
              <a:defRPr sz="1600" b="0"/>
            </a:lvl1pPr>
          </a:lstStyle>
          <a:p>
            <a:pPr lvl="0"/>
            <a:r>
              <a:rPr lang="en-GB" noProof="0" dirty="0"/>
              <a:t>Position/title</a:t>
            </a:r>
          </a:p>
        </p:txBody>
      </p:sp>
      <p:sp>
        <p:nvSpPr>
          <p:cNvPr id="12" name="Tijdelijke aanduiding voor tekst 9">
            <a:extLst>
              <a:ext uri="{FF2B5EF4-FFF2-40B4-BE49-F238E27FC236}">
                <a16:creationId xmlns:a16="http://schemas.microsoft.com/office/drawing/2014/main" id="{E7B90223-530A-4AD1-8ED6-253465155A33}"/>
              </a:ext>
            </a:extLst>
          </p:cNvPr>
          <p:cNvSpPr>
            <a:spLocks noGrp="1"/>
          </p:cNvSpPr>
          <p:nvPr>
            <p:ph type="body" sz="quarter" idx="16" hasCustomPrompt="1"/>
          </p:nvPr>
        </p:nvSpPr>
        <p:spPr>
          <a:xfrm>
            <a:off x="1164495" y="2317744"/>
            <a:ext cx="3333750" cy="204788"/>
          </a:xfrm>
        </p:spPr>
        <p:txBody>
          <a:bodyPr>
            <a:noAutofit/>
          </a:bodyPr>
          <a:lstStyle>
            <a:lvl1pPr>
              <a:defRPr sz="1600" b="0"/>
            </a:lvl1pPr>
          </a:lstStyle>
          <a:p>
            <a:pPr lvl="0"/>
            <a:r>
              <a:rPr lang="en-GB" noProof="0"/>
              <a:t>Phone number</a:t>
            </a:r>
          </a:p>
        </p:txBody>
      </p:sp>
      <p:sp>
        <p:nvSpPr>
          <p:cNvPr id="13" name="Tijdelijke aanduiding voor tekst 9">
            <a:extLst>
              <a:ext uri="{FF2B5EF4-FFF2-40B4-BE49-F238E27FC236}">
                <a16:creationId xmlns:a16="http://schemas.microsoft.com/office/drawing/2014/main" id="{89610FB0-700D-4488-9A59-6E878A9CE89B}"/>
              </a:ext>
            </a:extLst>
          </p:cNvPr>
          <p:cNvSpPr>
            <a:spLocks noGrp="1"/>
          </p:cNvSpPr>
          <p:nvPr>
            <p:ph type="body" sz="quarter" idx="17" hasCustomPrompt="1"/>
          </p:nvPr>
        </p:nvSpPr>
        <p:spPr>
          <a:xfrm>
            <a:off x="1164495" y="2590630"/>
            <a:ext cx="3333750" cy="204788"/>
          </a:xfrm>
        </p:spPr>
        <p:txBody>
          <a:bodyPr>
            <a:noAutofit/>
          </a:bodyPr>
          <a:lstStyle>
            <a:lvl1pPr>
              <a:defRPr sz="1600" b="0"/>
            </a:lvl1pPr>
          </a:lstStyle>
          <a:p>
            <a:pPr lvl="0"/>
            <a:r>
              <a:rPr lang="en-GB" noProof="0"/>
              <a:t>E-mail address</a:t>
            </a:r>
          </a:p>
        </p:txBody>
      </p:sp>
      <p:sp>
        <p:nvSpPr>
          <p:cNvPr id="15" name="Tijdelijke aanduiding voor afbeelding 14">
            <a:extLst>
              <a:ext uri="{FF2B5EF4-FFF2-40B4-BE49-F238E27FC236}">
                <a16:creationId xmlns:a16="http://schemas.microsoft.com/office/drawing/2014/main" id="{CD254B0F-B54E-453F-8C75-BA33B5874226}"/>
              </a:ext>
            </a:extLst>
          </p:cNvPr>
          <p:cNvSpPr>
            <a:spLocks noGrp="1"/>
          </p:cNvSpPr>
          <p:nvPr>
            <p:ph type="pic" sz="quarter" idx="18"/>
          </p:nvPr>
        </p:nvSpPr>
        <p:spPr>
          <a:xfrm>
            <a:off x="1170259" y="2944444"/>
            <a:ext cx="333375" cy="333375"/>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txBody>
          <a:bodyPr>
            <a:normAutofit/>
          </a:bodyPr>
          <a:lstStyle>
            <a:lvl1pPr>
              <a:defRPr sz="100">
                <a:solidFill>
                  <a:schemeClr val="bg1"/>
                </a:solidFill>
              </a:defRPr>
            </a:lvl1pPr>
          </a:lstStyle>
          <a:p>
            <a:r>
              <a:rPr lang="nl-NL" noProof="0"/>
              <a:t>Klik op het pictogram als u een afbeelding wilt toevoegen</a:t>
            </a:r>
            <a:endParaRPr lang="en-GB" noProof="0"/>
          </a:p>
        </p:txBody>
      </p:sp>
      <p:sp>
        <p:nvSpPr>
          <p:cNvPr id="16" name="Tijdelijke aanduiding voor afbeelding 14">
            <a:extLst>
              <a:ext uri="{FF2B5EF4-FFF2-40B4-BE49-F238E27FC236}">
                <a16:creationId xmlns:a16="http://schemas.microsoft.com/office/drawing/2014/main" id="{ACA9458E-1A07-4EF8-A596-9C13C54A77D6}"/>
              </a:ext>
            </a:extLst>
          </p:cNvPr>
          <p:cNvSpPr>
            <a:spLocks noGrp="1"/>
          </p:cNvSpPr>
          <p:nvPr>
            <p:ph type="pic" sz="quarter" idx="19"/>
          </p:nvPr>
        </p:nvSpPr>
        <p:spPr>
          <a:xfrm>
            <a:off x="1652443" y="2944444"/>
            <a:ext cx="333375" cy="333375"/>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p:spPr>
        <p:txBody>
          <a:bodyPr>
            <a:normAutofit/>
          </a:bodyPr>
          <a:lstStyle>
            <a:lvl1pPr>
              <a:defRPr sz="100">
                <a:solidFill>
                  <a:schemeClr val="bg1"/>
                </a:solidFill>
              </a:defRPr>
            </a:lvl1pPr>
          </a:lstStyle>
          <a:p>
            <a:r>
              <a:rPr lang="nl-NL" noProof="0"/>
              <a:t>Klik op het pictogram als u een afbeelding wilt toevoegen</a:t>
            </a:r>
            <a:endParaRPr lang="en-GB" noProof="0"/>
          </a:p>
        </p:txBody>
      </p:sp>
      <p:sp>
        <p:nvSpPr>
          <p:cNvPr id="17" name="Tekstvak 16">
            <a:extLst>
              <a:ext uri="{FF2B5EF4-FFF2-40B4-BE49-F238E27FC236}">
                <a16:creationId xmlns:a16="http://schemas.microsoft.com/office/drawing/2014/main" id="{EE6C7F07-3403-4EE0-A592-D3B3E8315F6A}"/>
              </a:ext>
            </a:extLst>
          </p:cNvPr>
          <p:cNvSpPr txBox="1"/>
          <p:nvPr userDrawn="1"/>
        </p:nvSpPr>
        <p:spPr>
          <a:xfrm>
            <a:off x="1164495" y="3605385"/>
            <a:ext cx="3149067" cy="830997"/>
          </a:xfrm>
          <a:prstGeom prst="rect">
            <a:avLst/>
          </a:prstGeom>
          <a:noFill/>
        </p:spPr>
        <p:txBody>
          <a:bodyPr wrap="none" lIns="0" rtlCol="0">
            <a:spAutoFit/>
          </a:bodyPr>
          <a:lstStyle/>
          <a:p>
            <a:r>
              <a:rPr lang="en-GB" sz="1600" b="1" noProof="0" dirty="0">
                <a:solidFill>
                  <a:schemeClr val="tx1"/>
                </a:solidFill>
              </a:rPr>
              <a:t>DIFFER</a:t>
            </a:r>
            <a:r>
              <a:rPr lang="en-GB" sz="1600" noProof="0" dirty="0">
                <a:solidFill>
                  <a:schemeClr val="tx1"/>
                </a:solidFill>
              </a:rPr>
              <a:t> </a:t>
            </a:r>
            <a:br>
              <a:rPr lang="en-GB" sz="1600" noProof="0" dirty="0">
                <a:solidFill>
                  <a:schemeClr val="tx1"/>
                </a:solidFill>
              </a:rPr>
            </a:br>
            <a:r>
              <a:rPr lang="en-GB" sz="1600" noProof="0" dirty="0">
                <a:solidFill>
                  <a:schemeClr val="tx1"/>
                </a:solidFill>
              </a:rPr>
              <a:t>Eindhoven, The Netherlands</a:t>
            </a:r>
            <a:br>
              <a:rPr lang="en-GB" sz="1600" noProof="0" dirty="0">
                <a:solidFill>
                  <a:schemeClr val="tx1"/>
                </a:solidFill>
              </a:rPr>
            </a:br>
            <a:r>
              <a:rPr lang="en-GB" sz="1600" noProof="0" dirty="0" err="1">
                <a:solidFill>
                  <a:schemeClr val="tx1"/>
                </a:solidFill>
              </a:rPr>
              <a:t>info@differ.nl</a:t>
            </a:r>
            <a:r>
              <a:rPr lang="en-GB" sz="1600" noProof="0" dirty="0">
                <a:solidFill>
                  <a:schemeClr val="tx1"/>
                </a:solidFill>
              </a:rPr>
              <a:t>   |   </a:t>
            </a:r>
            <a:r>
              <a:rPr lang="en-GB" sz="1600" noProof="0" dirty="0" err="1">
                <a:solidFill>
                  <a:schemeClr val="tx1"/>
                </a:solidFill>
              </a:rPr>
              <a:t>www.differ.nl</a:t>
            </a:r>
            <a:r>
              <a:rPr lang="en-GB" sz="1600" noProof="0" dirty="0">
                <a:solidFill>
                  <a:schemeClr val="tx1"/>
                </a:solidFill>
              </a:rPr>
              <a:t> </a:t>
            </a:r>
          </a:p>
        </p:txBody>
      </p:sp>
      <p:sp>
        <p:nvSpPr>
          <p:cNvPr id="19" name="Tijdelijke aanduiding voor afbeelding 18">
            <a:extLst>
              <a:ext uri="{FF2B5EF4-FFF2-40B4-BE49-F238E27FC236}">
                <a16:creationId xmlns:a16="http://schemas.microsoft.com/office/drawing/2014/main" id="{5D66D3FE-BFC2-43D3-989D-D0BAB3FBA2D9}"/>
              </a:ext>
            </a:extLst>
          </p:cNvPr>
          <p:cNvSpPr>
            <a:spLocks noGrp="1"/>
          </p:cNvSpPr>
          <p:nvPr>
            <p:ph type="pic" sz="quarter" idx="20" hasCustomPrompt="1"/>
          </p:nvPr>
        </p:nvSpPr>
        <p:spPr>
          <a:xfrm>
            <a:off x="4695141" y="1771048"/>
            <a:ext cx="1243012" cy="1243012"/>
          </a:xfrm>
          <a:prstGeom prst="ellipse">
            <a:avLst/>
          </a:prstGeom>
          <a:noFill/>
        </p:spPr>
        <p:txBody>
          <a:bodyPr bIns="612000" anchor="ctr">
            <a:noAutofit/>
          </a:bodyPr>
          <a:lstStyle>
            <a:lvl1pPr algn="ctr">
              <a:defRPr sz="1000"/>
            </a:lvl1pPr>
          </a:lstStyle>
          <a:p>
            <a:r>
              <a:rPr lang="en-GB" noProof="0" dirty="0"/>
              <a:t>Click to add</a:t>
            </a:r>
            <a:br>
              <a:rPr lang="en-GB" noProof="0" dirty="0"/>
            </a:br>
            <a:r>
              <a:rPr lang="en-GB" noProof="0" dirty="0"/>
              <a:t>portrait</a:t>
            </a:r>
          </a:p>
        </p:txBody>
      </p:sp>
      <p:sp>
        <p:nvSpPr>
          <p:cNvPr id="20" name="Tekstvak 19">
            <a:extLst>
              <a:ext uri="{FF2B5EF4-FFF2-40B4-BE49-F238E27FC236}">
                <a16:creationId xmlns:a16="http://schemas.microsoft.com/office/drawing/2014/main" id="{48600F9E-390C-4B33-90FB-553A50B6A3DF}"/>
              </a:ext>
            </a:extLst>
          </p:cNvPr>
          <p:cNvSpPr txBox="1"/>
          <p:nvPr userDrawn="1"/>
        </p:nvSpPr>
        <p:spPr>
          <a:xfrm>
            <a:off x="-2413986" y="2936468"/>
            <a:ext cx="2003433" cy="954107"/>
          </a:xfrm>
          <a:prstGeom prst="rect">
            <a:avLst/>
          </a:prstGeom>
          <a:noFill/>
        </p:spPr>
        <p:txBody>
          <a:bodyPr wrap="none" rtlCol="0">
            <a:spAutoFit/>
          </a:bodyPr>
          <a:lstStyle/>
          <a:p>
            <a:pPr algn="r"/>
            <a:r>
              <a:rPr lang="nl-NL" sz="1400" b="1" dirty="0">
                <a:solidFill>
                  <a:schemeClr val="bg2"/>
                </a:solidFill>
              </a:rPr>
              <a:t>No LinkedIn</a:t>
            </a:r>
            <a:br>
              <a:rPr lang="nl-NL" sz="1400" b="1" dirty="0">
                <a:solidFill>
                  <a:schemeClr val="bg2"/>
                </a:solidFill>
              </a:rPr>
            </a:br>
            <a:r>
              <a:rPr lang="nl-NL" sz="1400" b="1" dirty="0" err="1">
                <a:solidFill>
                  <a:schemeClr val="bg2"/>
                </a:solidFill>
              </a:rPr>
              <a:t>and</a:t>
            </a:r>
            <a:r>
              <a:rPr lang="nl-NL" sz="1400" b="1" dirty="0">
                <a:solidFill>
                  <a:schemeClr val="bg2"/>
                </a:solidFill>
              </a:rPr>
              <a:t>/or Twitter account?</a:t>
            </a:r>
          </a:p>
          <a:p>
            <a:pPr algn="r"/>
            <a:r>
              <a:rPr lang="nl-NL" sz="1400" dirty="0">
                <a:solidFill>
                  <a:schemeClr val="bg2"/>
                </a:solidFill>
              </a:rPr>
              <a:t>Just select the icon </a:t>
            </a:r>
            <a:r>
              <a:rPr lang="nl-NL" sz="1400" dirty="0" err="1">
                <a:solidFill>
                  <a:schemeClr val="bg2"/>
                </a:solidFill>
              </a:rPr>
              <a:t>and</a:t>
            </a:r>
            <a:br>
              <a:rPr lang="nl-NL" sz="1400" dirty="0">
                <a:solidFill>
                  <a:schemeClr val="bg2"/>
                </a:solidFill>
              </a:rPr>
            </a:br>
            <a:r>
              <a:rPr lang="nl-NL" sz="1400" dirty="0">
                <a:solidFill>
                  <a:schemeClr val="bg2"/>
                </a:solidFill>
              </a:rPr>
              <a:t>delete the icon.</a:t>
            </a:r>
          </a:p>
        </p:txBody>
      </p:sp>
      <p:sp>
        <p:nvSpPr>
          <p:cNvPr id="21" name="Gelijkbenige driehoek 20">
            <a:extLst>
              <a:ext uri="{FF2B5EF4-FFF2-40B4-BE49-F238E27FC236}">
                <a16:creationId xmlns:a16="http://schemas.microsoft.com/office/drawing/2014/main" id="{826FE8B4-A708-46EF-8A0B-48767A054ABD}"/>
              </a:ext>
            </a:extLst>
          </p:cNvPr>
          <p:cNvSpPr/>
          <p:nvPr userDrawn="1"/>
        </p:nvSpPr>
        <p:spPr>
          <a:xfrm rot="5400000" flipH="1">
            <a:off x="-343163" y="3037170"/>
            <a:ext cx="217170" cy="18721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Tijdelijke aanduiding voor tekst 9">
            <a:extLst>
              <a:ext uri="{FF2B5EF4-FFF2-40B4-BE49-F238E27FC236}">
                <a16:creationId xmlns:a16="http://schemas.microsoft.com/office/drawing/2014/main" id="{6ECAADAA-732D-415C-BE88-CB4CF471B1F4}"/>
              </a:ext>
            </a:extLst>
          </p:cNvPr>
          <p:cNvSpPr>
            <a:spLocks noGrp="1"/>
          </p:cNvSpPr>
          <p:nvPr>
            <p:ph type="body" sz="quarter" idx="21" hasCustomPrompt="1"/>
          </p:nvPr>
        </p:nvSpPr>
        <p:spPr>
          <a:xfrm>
            <a:off x="6543630" y="1771836"/>
            <a:ext cx="3333750" cy="204788"/>
          </a:xfrm>
        </p:spPr>
        <p:txBody>
          <a:bodyPr>
            <a:noAutofit/>
          </a:bodyPr>
          <a:lstStyle>
            <a:lvl1pPr>
              <a:defRPr sz="1600" b="1"/>
            </a:lvl1pPr>
          </a:lstStyle>
          <a:p>
            <a:pPr lvl="0"/>
            <a:r>
              <a:rPr lang="en-GB" noProof="0"/>
              <a:t>Name</a:t>
            </a:r>
          </a:p>
        </p:txBody>
      </p:sp>
      <p:sp>
        <p:nvSpPr>
          <p:cNvPr id="25" name="Tijdelijke aanduiding voor tekst 9">
            <a:extLst>
              <a:ext uri="{FF2B5EF4-FFF2-40B4-BE49-F238E27FC236}">
                <a16:creationId xmlns:a16="http://schemas.microsoft.com/office/drawing/2014/main" id="{42593C75-0B83-496C-AD43-97F0D23109F4}"/>
              </a:ext>
            </a:extLst>
          </p:cNvPr>
          <p:cNvSpPr>
            <a:spLocks noGrp="1"/>
          </p:cNvSpPr>
          <p:nvPr>
            <p:ph type="body" sz="quarter" idx="22" hasCustomPrompt="1"/>
          </p:nvPr>
        </p:nvSpPr>
        <p:spPr>
          <a:xfrm>
            <a:off x="6543630" y="2044858"/>
            <a:ext cx="3333750" cy="204788"/>
          </a:xfrm>
        </p:spPr>
        <p:txBody>
          <a:bodyPr>
            <a:noAutofit/>
          </a:bodyPr>
          <a:lstStyle>
            <a:lvl1pPr>
              <a:defRPr sz="1600" b="0"/>
            </a:lvl1pPr>
          </a:lstStyle>
          <a:p>
            <a:pPr lvl="0"/>
            <a:r>
              <a:rPr lang="en-GB" noProof="0" dirty="0"/>
              <a:t>Position/title</a:t>
            </a:r>
          </a:p>
        </p:txBody>
      </p:sp>
      <p:sp>
        <p:nvSpPr>
          <p:cNvPr id="26" name="Tijdelijke aanduiding voor tekst 9">
            <a:extLst>
              <a:ext uri="{FF2B5EF4-FFF2-40B4-BE49-F238E27FC236}">
                <a16:creationId xmlns:a16="http://schemas.microsoft.com/office/drawing/2014/main" id="{0AC5434D-34E9-4EF0-BD6E-C8A52665C942}"/>
              </a:ext>
            </a:extLst>
          </p:cNvPr>
          <p:cNvSpPr>
            <a:spLocks noGrp="1"/>
          </p:cNvSpPr>
          <p:nvPr>
            <p:ph type="body" sz="quarter" idx="23" hasCustomPrompt="1"/>
          </p:nvPr>
        </p:nvSpPr>
        <p:spPr>
          <a:xfrm>
            <a:off x="6543630" y="2317744"/>
            <a:ext cx="3333750" cy="204788"/>
          </a:xfrm>
        </p:spPr>
        <p:txBody>
          <a:bodyPr>
            <a:noAutofit/>
          </a:bodyPr>
          <a:lstStyle>
            <a:lvl1pPr>
              <a:defRPr sz="1600" b="0"/>
            </a:lvl1pPr>
          </a:lstStyle>
          <a:p>
            <a:pPr lvl="0"/>
            <a:r>
              <a:rPr lang="en-GB" noProof="0"/>
              <a:t>Phone number</a:t>
            </a:r>
          </a:p>
        </p:txBody>
      </p:sp>
      <p:sp>
        <p:nvSpPr>
          <p:cNvPr id="27" name="Tijdelijke aanduiding voor tekst 9">
            <a:extLst>
              <a:ext uri="{FF2B5EF4-FFF2-40B4-BE49-F238E27FC236}">
                <a16:creationId xmlns:a16="http://schemas.microsoft.com/office/drawing/2014/main" id="{36409ACF-7972-4356-B1FF-D8179ABF5B2A}"/>
              </a:ext>
            </a:extLst>
          </p:cNvPr>
          <p:cNvSpPr>
            <a:spLocks noGrp="1"/>
          </p:cNvSpPr>
          <p:nvPr>
            <p:ph type="body" sz="quarter" idx="24" hasCustomPrompt="1"/>
          </p:nvPr>
        </p:nvSpPr>
        <p:spPr>
          <a:xfrm>
            <a:off x="6543630" y="2590630"/>
            <a:ext cx="3333750" cy="204788"/>
          </a:xfrm>
        </p:spPr>
        <p:txBody>
          <a:bodyPr>
            <a:noAutofit/>
          </a:bodyPr>
          <a:lstStyle>
            <a:lvl1pPr>
              <a:defRPr sz="1600" b="0"/>
            </a:lvl1pPr>
          </a:lstStyle>
          <a:p>
            <a:pPr lvl="0"/>
            <a:r>
              <a:rPr lang="en-GB" noProof="0"/>
              <a:t>E-mail address</a:t>
            </a:r>
          </a:p>
        </p:txBody>
      </p:sp>
      <p:sp>
        <p:nvSpPr>
          <p:cNvPr id="28" name="Tijdelijke aanduiding voor afbeelding 14">
            <a:extLst>
              <a:ext uri="{FF2B5EF4-FFF2-40B4-BE49-F238E27FC236}">
                <a16:creationId xmlns:a16="http://schemas.microsoft.com/office/drawing/2014/main" id="{0A26D9E9-60D9-4D09-A959-AEB7AD4F7D29}"/>
              </a:ext>
            </a:extLst>
          </p:cNvPr>
          <p:cNvSpPr>
            <a:spLocks noGrp="1"/>
          </p:cNvSpPr>
          <p:nvPr>
            <p:ph type="pic" sz="quarter" idx="25"/>
          </p:nvPr>
        </p:nvSpPr>
        <p:spPr>
          <a:xfrm>
            <a:off x="6549394" y="2944444"/>
            <a:ext cx="333375" cy="333375"/>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txBody>
          <a:bodyPr>
            <a:normAutofit/>
          </a:bodyPr>
          <a:lstStyle>
            <a:lvl1pPr>
              <a:defRPr sz="100">
                <a:solidFill>
                  <a:schemeClr val="bg1"/>
                </a:solidFill>
              </a:defRPr>
            </a:lvl1pPr>
          </a:lstStyle>
          <a:p>
            <a:r>
              <a:rPr lang="nl-NL" noProof="0"/>
              <a:t>Klik op het pictogram als u een afbeelding wilt toevoegen</a:t>
            </a:r>
            <a:endParaRPr lang="en-GB" noProof="0"/>
          </a:p>
        </p:txBody>
      </p:sp>
      <p:sp>
        <p:nvSpPr>
          <p:cNvPr id="29" name="Tijdelijke aanduiding voor afbeelding 14">
            <a:extLst>
              <a:ext uri="{FF2B5EF4-FFF2-40B4-BE49-F238E27FC236}">
                <a16:creationId xmlns:a16="http://schemas.microsoft.com/office/drawing/2014/main" id="{44204517-0982-4153-9351-AFB7D5091FFC}"/>
              </a:ext>
            </a:extLst>
          </p:cNvPr>
          <p:cNvSpPr>
            <a:spLocks noGrp="1"/>
          </p:cNvSpPr>
          <p:nvPr>
            <p:ph type="pic" sz="quarter" idx="26"/>
          </p:nvPr>
        </p:nvSpPr>
        <p:spPr>
          <a:xfrm>
            <a:off x="7031578" y="2944444"/>
            <a:ext cx="333375" cy="333375"/>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p:spPr>
        <p:txBody>
          <a:bodyPr>
            <a:normAutofit/>
          </a:bodyPr>
          <a:lstStyle>
            <a:lvl1pPr>
              <a:defRPr sz="100">
                <a:solidFill>
                  <a:schemeClr val="bg1"/>
                </a:solidFill>
              </a:defRPr>
            </a:lvl1pPr>
          </a:lstStyle>
          <a:p>
            <a:r>
              <a:rPr lang="nl-NL" noProof="0"/>
              <a:t>Klik op het pictogram als u een afbeelding wilt toevoegen</a:t>
            </a:r>
            <a:endParaRPr lang="en-GB" noProof="0"/>
          </a:p>
        </p:txBody>
      </p:sp>
      <p:sp>
        <p:nvSpPr>
          <p:cNvPr id="30" name="Tijdelijke aanduiding voor afbeelding 18">
            <a:extLst>
              <a:ext uri="{FF2B5EF4-FFF2-40B4-BE49-F238E27FC236}">
                <a16:creationId xmlns:a16="http://schemas.microsoft.com/office/drawing/2014/main" id="{4C903E3F-09F5-4E54-A204-1B2229781FD0}"/>
              </a:ext>
            </a:extLst>
          </p:cNvPr>
          <p:cNvSpPr>
            <a:spLocks noGrp="1"/>
          </p:cNvSpPr>
          <p:nvPr>
            <p:ph type="pic" sz="quarter" idx="27" hasCustomPrompt="1"/>
          </p:nvPr>
        </p:nvSpPr>
        <p:spPr>
          <a:xfrm>
            <a:off x="10074276" y="1771048"/>
            <a:ext cx="1243012" cy="1243012"/>
          </a:xfrm>
          <a:prstGeom prst="ellipse">
            <a:avLst/>
          </a:prstGeom>
          <a:noFill/>
        </p:spPr>
        <p:txBody>
          <a:bodyPr bIns="612000" anchor="ctr">
            <a:noAutofit/>
          </a:bodyPr>
          <a:lstStyle>
            <a:lvl1pPr algn="ctr">
              <a:defRPr sz="1000"/>
            </a:lvl1pPr>
          </a:lstStyle>
          <a:p>
            <a:r>
              <a:rPr lang="en-GB" noProof="0" dirty="0"/>
              <a:t>Click to add</a:t>
            </a:r>
            <a:br>
              <a:rPr lang="en-GB" noProof="0" dirty="0"/>
            </a:br>
            <a:r>
              <a:rPr lang="en-GB" noProof="0" dirty="0"/>
              <a:t>portrait</a:t>
            </a:r>
          </a:p>
        </p:txBody>
      </p:sp>
      <p:sp>
        <p:nvSpPr>
          <p:cNvPr id="23" name="Tijdelijke aanduiding voor datum 3">
            <a:extLst>
              <a:ext uri="{FF2B5EF4-FFF2-40B4-BE49-F238E27FC236}">
                <a16:creationId xmlns:a16="http://schemas.microsoft.com/office/drawing/2014/main" id="{B304E090-E952-43BC-8713-5C707786C73F}"/>
              </a:ext>
            </a:extLst>
          </p:cNvPr>
          <p:cNvSpPr>
            <a:spLocks noGrp="1"/>
          </p:cNvSpPr>
          <p:nvPr>
            <p:ph type="dt" sz="half" idx="2"/>
          </p:nvPr>
        </p:nvSpPr>
        <p:spPr>
          <a:xfrm>
            <a:off x="1146563" y="6318000"/>
            <a:ext cx="1747752"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fld id="{39063F48-1005-4746-A950-EF894C8CB569}" type="datetime4">
              <a:rPr lang="en-US" smtClean="0"/>
              <a:t>June 21, 2021</a:t>
            </a:fld>
            <a:endParaRPr lang="nl-NL" dirty="0"/>
          </a:p>
        </p:txBody>
      </p:sp>
      <p:sp>
        <p:nvSpPr>
          <p:cNvPr id="24" name="Tijdelijke aanduiding voor voettekst 4">
            <a:extLst>
              <a:ext uri="{FF2B5EF4-FFF2-40B4-BE49-F238E27FC236}">
                <a16:creationId xmlns:a16="http://schemas.microsoft.com/office/drawing/2014/main" id="{BAF70B27-795C-49B8-BB4F-179CFA035134}"/>
              </a:ext>
            </a:extLst>
          </p:cNvPr>
          <p:cNvSpPr>
            <a:spLocks noGrp="1"/>
          </p:cNvSpPr>
          <p:nvPr>
            <p:ph type="ftr" sz="quarter" idx="3"/>
          </p:nvPr>
        </p:nvSpPr>
        <p:spPr>
          <a:xfrm>
            <a:off x="1146563" y="6073200"/>
            <a:ext cx="4761185"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r>
              <a:rPr lang="nl-NL"/>
              <a:t>C. Bouvy |  BSc Thesis Defense</a:t>
            </a:r>
            <a:endParaRPr lang="nl-NL" dirty="0"/>
          </a:p>
        </p:txBody>
      </p:sp>
      <p:sp>
        <p:nvSpPr>
          <p:cNvPr id="33" name="Tijdelijke aanduiding voor dianummer 5">
            <a:extLst>
              <a:ext uri="{FF2B5EF4-FFF2-40B4-BE49-F238E27FC236}">
                <a16:creationId xmlns:a16="http://schemas.microsoft.com/office/drawing/2014/main" id="{8AF31FF6-EA75-4888-8D6D-52972ED6AD9E}"/>
              </a:ext>
            </a:extLst>
          </p:cNvPr>
          <p:cNvSpPr>
            <a:spLocks noGrp="1"/>
          </p:cNvSpPr>
          <p:nvPr>
            <p:ph type="sldNum" sz="quarter" idx="4"/>
          </p:nvPr>
        </p:nvSpPr>
        <p:spPr>
          <a:xfrm>
            <a:off x="10800609" y="6073200"/>
            <a:ext cx="787803" cy="365125"/>
          </a:xfrm>
          <a:prstGeom prst="rect">
            <a:avLst/>
          </a:prstGeom>
        </p:spPr>
        <p:txBody>
          <a:bodyPr vert="horz" lIns="91440" tIns="45720" rIns="91440" bIns="45720" rtlCol="0" anchor="ctr"/>
          <a:lstStyle>
            <a:lvl1pPr algn="r">
              <a:defRPr sz="1100">
                <a:solidFill>
                  <a:schemeClr val="tx2">
                    <a:lumMod val="40000"/>
                    <a:lumOff val="60000"/>
                  </a:schemeClr>
                </a:solidFill>
              </a:defRPr>
            </a:lvl1pPr>
          </a:lstStyle>
          <a:p>
            <a:fld id="{CF26CF14-CA55-4C05-9804-096C821AFF5B}" type="slidenum">
              <a:rPr lang="nl-NL" smtClean="0"/>
              <a:pPr/>
              <a:t>‹#›</a:t>
            </a:fld>
            <a:endParaRPr lang="nl-NL" dirty="0"/>
          </a:p>
        </p:txBody>
      </p:sp>
    </p:spTree>
    <p:extLst>
      <p:ext uri="{BB962C8B-B14F-4D97-AF65-F5344CB8AC3E}">
        <p14:creationId xmlns:p14="http://schemas.microsoft.com/office/powerpoint/2010/main" val="4216638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End slide - Custom image">
    <p:spTree>
      <p:nvGrpSpPr>
        <p:cNvPr id="1" name=""/>
        <p:cNvGrpSpPr/>
        <p:nvPr/>
      </p:nvGrpSpPr>
      <p:grpSpPr>
        <a:xfrm>
          <a:off x="0" y="0"/>
          <a:ext cx="0" cy="0"/>
          <a:chOff x="0" y="0"/>
          <a:chExt cx="0" cy="0"/>
        </a:xfrm>
      </p:grpSpPr>
      <p:pic>
        <p:nvPicPr>
          <p:cNvPr id="18" name="Afbeelding 17" descr="Afbeelding met vrouw, natuur&#10;&#10;Automatisch gegenereerde beschrijving">
            <a:extLst>
              <a:ext uri="{FF2B5EF4-FFF2-40B4-BE49-F238E27FC236}">
                <a16:creationId xmlns:a16="http://schemas.microsoft.com/office/drawing/2014/main" id="{87718275-8A91-4D74-8351-1490F1B47B2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293" t="52" r="22941"/>
          <a:stretch/>
        </p:blipFill>
        <p:spPr>
          <a:xfrm flipV="1">
            <a:off x="3782576" y="-2"/>
            <a:ext cx="8414444" cy="6858001"/>
          </a:xfrm>
          <a:prstGeom prst="rect">
            <a:avLst/>
          </a:prstGeom>
        </p:spPr>
      </p:pic>
      <p:sp>
        <p:nvSpPr>
          <p:cNvPr id="10" name="Tijdelijke aanduiding voor afbeelding 13">
            <a:extLst>
              <a:ext uri="{FF2B5EF4-FFF2-40B4-BE49-F238E27FC236}">
                <a16:creationId xmlns:a16="http://schemas.microsoft.com/office/drawing/2014/main" id="{01026610-305B-4E94-B322-4ED0CB17B61A}"/>
              </a:ext>
            </a:extLst>
          </p:cNvPr>
          <p:cNvSpPr>
            <a:spLocks noGrp="1"/>
          </p:cNvSpPr>
          <p:nvPr>
            <p:ph type="pic" sz="quarter" idx="13" hasCustomPrompt="1"/>
          </p:nvPr>
        </p:nvSpPr>
        <p:spPr>
          <a:xfrm>
            <a:off x="0" y="0"/>
            <a:ext cx="3782576" cy="6857999"/>
          </a:xfrm>
          <a:solidFill>
            <a:schemeClr val="accent6">
              <a:lumMod val="40000"/>
              <a:lumOff val="60000"/>
            </a:schemeClr>
          </a:solidFill>
        </p:spPr>
        <p:txBody>
          <a:bodyPr bIns="972000" anchor="ctr"/>
          <a:lstStyle>
            <a:lvl1pPr algn="ctr">
              <a:defRPr/>
            </a:lvl1pPr>
          </a:lstStyle>
          <a:p>
            <a:r>
              <a:rPr lang="nl-NL" dirty="0"/>
              <a:t>Click icon </a:t>
            </a:r>
            <a:r>
              <a:rPr lang="nl-NL" dirty="0" err="1"/>
              <a:t>to</a:t>
            </a:r>
            <a:r>
              <a:rPr lang="nl-NL" dirty="0"/>
              <a:t> </a:t>
            </a:r>
            <a:r>
              <a:rPr lang="nl-NL" dirty="0" err="1"/>
              <a:t>add</a:t>
            </a:r>
            <a:r>
              <a:rPr lang="nl-NL" dirty="0"/>
              <a:t> image</a:t>
            </a:r>
          </a:p>
        </p:txBody>
      </p:sp>
      <p:sp>
        <p:nvSpPr>
          <p:cNvPr id="2" name="Titel 1">
            <a:extLst>
              <a:ext uri="{FF2B5EF4-FFF2-40B4-BE49-F238E27FC236}">
                <a16:creationId xmlns:a16="http://schemas.microsoft.com/office/drawing/2014/main" id="{EE28AED6-AB27-4CD6-9A3E-9E8C200584D6}"/>
              </a:ext>
            </a:extLst>
          </p:cNvPr>
          <p:cNvSpPr>
            <a:spLocks noGrp="1"/>
          </p:cNvSpPr>
          <p:nvPr>
            <p:ph type="ctrTitle" hasCustomPrompt="1"/>
          </p:nvPr>
        </p:nvSpPr>
        <p:spPr>
          <a:xfrm>
            <a:off x="4664248" y="1174120"/>
            <a:ext cx="7011815" cy="1410070"/>
          </a:xfrm>
          <a:prstGeom prst="rect">
            <a:avLst/>
          </a:prstGeom>
        </p:spPr>
        <p:txBody>
          <a:bodyPr bIns="0" anchor="t">
            <a:normAutofit/>
          </a:bodyPr>
          <a:lstStyle>
            <a:lvl1pPr algn="l">
              <a:defRPr sz="4200">
                <a:solidFill>
                  <a:schemeClr val="bg1"/>
                </a:solidFill>
              </a:defRPr>
            </a:lvl1pPr>
          </a:lstStyle>
          <a:p>
            <a:r>
              <a:rPr lang="en-US" dirty="0"/>
              <a:t>Click to add take home message (one line)</a:t>
            </a:r>
            <a:endParaRPr lang="en-GB" noProof="0" dirty="0"/>
          </a:p>
        </p:txBody>
      </p:sp>
      <p:sp>
        <p:nvSpPr>
          <p:cNvPr id="3" name="Ondertitel 2">
            <a:extLst>
              <a:ext uri="{FF2B5EF4-FFF2-40B4-BE49-F238E27FC236}">
                <a16:creationId xmlns:a16="http://schemas.microsoft.com/office/drawing/2014/main" id="{212D422B-081F-4C4B-8A3F-40615718DBCF}"/>
              </a:ext>
            </a:extLst>
          </p:cNvPr>
          <p:cNvSpPr>
            <a:spLocks noGrp="1"/>
          </p:cNvSpPr>
          <p:nvPr>
            <p:ph type="subTitle" idx="1" hasCustomPrompt="1"/>
          </p:nvPr>
        </p:nvSpPr>
        <p:spPr>
          <a:xfrm>
            <a:off x="4664248" y="2659093"/>
            <a:ext cx="7011815" cy="1063093"/>
          </a:xfrm>
        </p:spPr>
        <p:txBody>
          <a:bodyPr lIns="90000">
            <a:normAutofit/>
          </a:bodyPr>
          <a:lstStyle>
            <a:lvl1pPr marL="0" indent="0" algn="l">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key information</a:t>
            </a:r>
            <a:br>
              <a:rPr lang="en-US" dirty="0"/>
            </a:br>
            <a:r>
              <a:rPr lang="en-US" dirty="0"/>
              <a:t>to be displayed as final slide during discussion </a:t>
            </a:r>
            <a:endParaRPr lang="nl-NL" dirty="0"/>
          </a:p>
        </p:txBody>
      </p:sp>
      <p:sp>
        <p:nvSpPr>
          <p:cNvPr id="16" name="Tijdelijke aanduiding voor afbeelding 15">
            <a:extLst>
              <a:ext uri="{FF2B5EF4-FFF2-40B4-BE49-F238E27FC236}">
                <a16:creationId xmlns:a16="http://schemas.microsoft.com/office/drawing/2014/main" id="{3193C12A-70D9-45BF-8613-5D1F7A788ADF}"/>
              </a:ext>
            </a:extLst>
          </p:cNvPr>
          <p:cNvSpPr>
            <a:spLocks noGrp="1"/>
          </p:cNvSpPr>
          <p:nvPr>
            <p:ph type="pic" sz="quarter" idx="14"/>
          </p:nvPr>
        </p:nvSpPr>
        <p:spPr>
          <a:xfrm>
            <a:off x="3345220" y="2826242"/>
            <a:ext cx="874713" cy="874713"/>
          </a:xfrm>
          <a:prstGeom prst="ellipse">
            <a:avLst/>
          </a:prstGeom>
          <a:blipFill dpi="0" rotWithShape="1">
            <a:blip r:embed="rId3">
              <a:extLst>
                <a:ext uri="{28A0092B-C50C-407E-A947-70E740481C1C}">
                  <a14:useLocalDpi xmlns:a14="http://schemas.microsoft.com/office/drawing/2010/main" val="0"/>
                </a:ext>
              </a:extLst>
            </a:blip>
            <a:srcRect/>
            <a:stretch>
              <a:fillRect l="-1034" t="-1034" r="-1034" b="-1034"/>
            </a:stretch>
          </a:blipFill>
        </p:spPr>
        <p:txBody>
          <a:bodyPr>
            <a:normAutofit/>
          </a:bodyPr>
          <a:lstStyle>
            <a:lvl1pPr>
              <a:defRPr sz="100">
                <a:solidFill>
                  <a:schemeClr val="accent4"/>
                </a:solidFill>
              </a:defRPr>
            </a:lvl1pPr>
          </a:lstStyle>
          <a:p>
            <a:r>
              <a:rPr lang="nl-NL"/>
              <a:t>Klik op het pictogram als u een afbeelding wilt toevoegen</a:t>
            </a:r>
            <a:endParaRPr lang="nl-NL" dirty="0"/>
          </a:p>
        </p:txBody>
      </p:sp>
      <p:sp>
        <p:nvSpPr>
          <p:cNvPr id="17" name="Tijdelijke aanduiding voor tekst 7">
            <a:extLst>
              <a:ext uri="{FF2B5EF4-FFF2-40B4-BE49-F238E27FC236}">
                <a16:creationId xmlns:a16="http://schemas.microsoft.com/office/drawing/2014/main" id="{C42F8C46-8E51-4D21-9D5D-2B7BD969289A}"/>
              </a:ext>
            </a:extLst>
          </p:cNvPr>
          <p:cNvSpPr>
            <a:spLocks noGrp="1"/>
          </p:cNvSpPr>
          <p:nvPr>
            <p:ph type="body" sz="quarter" idx="15" hasCustomPrompt="1"/>
          </p:nvPr>
        </p:nvSpPr>
        <p:spPr>
          <a:xfrm>
            <a:off x="4674758" y="4156198"/>
            <a:ext cx="7011814" cy="365125"/>
          </a:xfrm>
        </p:spPr>
        <p:txBody>
          <a:bodyPr vert="horz" lIns="91440" tIns="45720" rIns="0" bIns="45720" rtlCol="0" anchor="ctr">
            <a:noAutofit/>
          </a:bodyPr>
          <a:lstStyle>
            <a:lvl1pPr>
              <a:lnSpc>
                <a:spcPct val="100000"/>
              </a:lnSpc>
              <a:defRPr lang="nl-NL" sz="2200" spc="-40" baseline="0" dirty="0">
                <a:solidFill>
                  <a:schemeClr val="bg1"/>
                </a:solidFill>
              </a:defRPr>
            </a:lvl1pPr>
          </a:lstStyle>
          <a:p>
            <a:pPr lvl="0"/>
            <a:r>
              <a:rPr lang="en-US" noProof="0" dirty="0"/>
              <a:t>Click to edit author/presenter</a:t>
            </a:r>
            <a:endParaRPr lang="en-GB" noProof="0" dirty="0"/>
          </a:p>
        </p:txBody>
      </p:sp>
      <p:sp>
        <p:nvSpPr>
          <p:cNvPr id="11" name="Tekstvak 10">
            <a:extLst>
              <a:ext uri="{FF2B5EF4-FFF2-40B4-BE49-F238E27FC236}">
                <a16:creationId xmlns:a16="http://schemas.microsoft.com/office/drawing/2014/main" id="{842E7C8E-4FEA-4866-8D67-3D0CA3CC4ECF}"/>
              </a:ext>
            </a:extLst>
          </p:cNvPr>
          <p:cNvSpPr txBox="1"/>
          <p:nvPr userDrawn="1"/>
        </p:nvSpPr>
        <p:spPr>
          <a:xfrm>
            <a:off x="-3541100" y="2091690"/>
            <a:ext cx="2535952" cy="738664"/>
          </a:xfrm>
          <a:prstGeom prst="rect">
            <a:avLst/>
          </a:prstGeom>
          <a:noFill/>
        </p:spPr>
        <p:txBody>
          <a:bodyPr wrap="none" rtlCol="0">
            <a:spAutoFit/>
          </a:bodyPr>
          <a:lstStyle/>
          <a:p>
            <a:pPr algn="r"/>
            <a:r>
              <a:rPr lang="en-US" sz="1400" noProof="0" dirty="0">
                <a:solidFill>
                  <a:schemeClr val="bg2"/>
                </a:solidFill>
              </a:rPr>
              <a:t>After replacing a new image:</a:t>
            </a:r>
            <a:br>
              <a:rPr lang="en-US" sz="1400" noProof="0" dirty="0">
                <a:solidFill>
                  <a:schemeClr val="bg2"/>
                </a:solidFill>
              </a:rPr>
            </a:br>
            <a:r>
              <a:rPr lang="en-US" sz="1400" noProof="0" dirty="0">
                <a:solidFill>
                  <a:schemeClr val="bg2"/>
                </a:solidFill>
              </a:rPr>
              <a:t>make sure to arrange the image</a:t>
            </a:r>
            <a:br>
              <a:rPr lang="en-US" sz="1400" noProof="0" dirty="0">
                <a:solidFill>
                  <a:schemeClr val="bg2"/>
                </a:solidFill>
              </a:rPr>
            </a:br>
            <a:r>
              <a:rPr lang="en-US" sz="1400" noProof="0" dirty="0">
                <a:solidFill>
                  <a:schemeClr val="bg2"/>
                </a:solidFill>
              </a:rPr>
              <a:t>to the background</a:t>
            </a:r>
          </a:p>
        </p:txBody>
      </p:sp>
      <p:sp>
        <p:nvSpPr>
          <p:cNvPr id="12" name="Gelijkbenige driehoek 11">
            <a:extLst>
              <a:ext uri="{FF2B5EF4-FFF2-40B4-BE49-F238E27FC236}">
                <a16:creationId xmlns:a16="http://schemas.microsoft.com/office/drawing/2014/main" id="{C9D9E286-C0FC-4596-85E8-38564247CDC5}"/>
              </a:ext>
            </a:extLst>
          </p:cNvPr>
          <p:cNvSpPr/>
          <p:nvPr userDrawn="1"/>
        </p:nvSpPr>
        <p:spPr>
          <a:xfrm rot="5400000" flipH="1">
            <a:off x="-1005157" y="2192392"/>
            <a:ext cx="217170" cy="18721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Tekstvak 12">
            <a:extLst>
              <a:ext uri="{FF2B5EF4-FFF2-40B4-BE49-F238E27FC236}">
                <a16:creationId xmlns:a16="http://schemas.microsoft.com/office/drawing/2014/main" id="{260C74DA-30F0-4253-B617-8A070B7777C2}"/>
              </a:ext>
            </a:extLst>
          </p:cNvPr>
          <p:cNvSpPr txBox="1"/>
          <p:nvPr userDrawn="1"/>
        </p:nvSpPr>
        <p:spPr>
          <a:xfrm>
            <a:off x="-2945103" y="3268980"/>
            <a:ext cx="1939955" cy="523220"/>
          </a:xfrm>
          <a:prstGeom prst="rect">
            <a:avLst/>
          </a:prstGeom>
          <a:noFill/>
        </p:spPr>
        <p:txBody>
          <a:bodyPr wrap="none" rtlCol="0">
            <a:spAutoFit/>
          </a:bodyPr>
          <a:lstStyle/>
          <a:p>
            <a:pPr algn="r"/>
            <a:r>
              <a:rPr lang="en-GB" sz="1400" noProof="0" dirty="0">
                <a:solidFill>
                  <a:schemeClr val="bg2"/>
                </a:solidFill>
              </a:rPr>
              <a:t>Don’t add an image,</a:t>
            </a:r>
            <a:br>
              <a:rPr lang="en-GB" sz="1400" noProof="0" dirty="0">
                <a:solidFill>
                  <a:schemeClr val="bg2"/>
                </a:solidFill>
              </a:rPr>
            </a:br>
            <a:r>
              <a:rPr lang="en-GB" sz="1400" noProof="0" dirty="0">
                <a:solidFill>
                  <a:schemeClr val="bg2"/>
                </a:solidFill>
              </a:rPr>
              <a:t>in the circle placeholder</a:t>
            </a:r>
          </a:p>
        </p:txBody>
      </p:sp>
      <p:sp>
        <p:nvSpPr>
          <p:cNvPr id="14" name="Gelijkbenige driehoek 13">
            <a:extLst>
              <a:ext uri="{FF2B5EF4-FFF2-40B4-BE49-F238E27FC236}">
                <a16:creationId xmlns:a16="http://schemas.microsoft.com/office/drawing/2014/main" id="{2B710E17-039F-48FA-84AA-5509F0041060}"/>
              </a:ext>
            </a:extLst>
          </p:cNvPr>
          <p:cNvSpPr/>
          <p:nvPr userDrawn="1"/>
        </p:nvSpPr>
        <p:spPr>
          <a:xfrm rot="5400000" flipH="1">
            <a:off x="-1005157" y="3369682"/>
            <a:ext cx="217170" cy="18721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2" name="Afbeelding 21">
            <a:extLst>
              <a:ext uri="{FF2B5EF4-FFF2-40B4-BE49-F238E27FC236}">
                <a16:creationId xmlns:a16="http://schemas.microsoft.com/office/drawing/2014/main" id="{1099820C-86C2-49E4-8747-4C2BF8D10E0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92158" y="5813031"/>
            <a:ext cx="2857924" cy="712800"/>
          </a:xfrm>
          <a:prstGeom prst="rect">
            <a:avLst/>
          </a:prstGeom>
        </p:spPr>
      </p:pic>
    </p:spTree>
    <p:extLst>
      <p:ext uri="{BB962C8B-B14F-4D97-AF65-F5344CB8AC3E}">
        <p14:creationId xmlns:p14="http://schemas.microsoft.com/office/powerpoint/2010/main" val="376216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ject team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37ACB4-EFEF-4B9C-B3B8-8EF287C9C59F}"/>
              </a:ext>
            </a:extLst>
          </p:cNvPr>
          <p:cNvSpPr>
            <a:spLocks noGrp="1"/>
          </p:cNvSpPr>
          <p:nvPr>
            <p:ph type="title" hasCustomPrompt="1"/>
          </p:nvPr>
        </p:nvSpPr>
        <p:spPr>
          <a:xfrm>
            <a:off x="360000" y="76813"/>
            <a:ext cx="10957288" cy="1130400"/>
          </a:xfrm>
          <a:prstGeom prst="rect">
            <a:avLst/>
          </a:prstGeom>
        </p:spPr>
        <p:txBody>
          <a:bodyPr/>
          <a:lstStyle>
            <a:lvl1pPr>
              <a:defRPr>
                <a:solidFill>
                  <a:schemeClr val="tx2"/>
                </a:solidFill>
              </a:defRPr>
            </a:lvl1pPr>
          </a:lstStyle>
          <a:p>
            <a:r>
              <a:rPr lang="en-GB" noProof="0" dirty="0"/>
              <a:t>Click to edit title style</a:t>
            </a:r>
          </a:p>
        </p:txBody>
      </p:sp>
      <p:sp>
        <p:nvSpPr>
          <p:cNvPr id="10" name="Tijdelijke aanduiding voor afbeelding 9">
            <a:extLst>
              <a:ext uri="{FF2B5EF4-FFF2-40B4-BE49-F238E27FC236}">
                <a16:creationId xmlns:a16="http://schemas.microsoft.com/office/drawing/2014/main" id="{1BF3AD0B-E69A-4458-9F2F-AD15935C1A1E}"/>
              </a:ext>
            </a:extLst>
          </p:cNvPr>
          <p:cNvSpPr>
            <a:spLocks noGrp="1" noChangeAspect="1"/>
          </p:cNvSpPr>
          <p:nvPr>
            <p:ph type="pic" sz="quarter" idx="14" hasCustomPrompt="1"/>
          </p:nvPr>
        </p:nvSpPr>
        <p:spPr>
          <a:xfrm>
            <a:off x="1062038" y="1769428"/>
            <a:ext cx="2372582" cy="795412"/>
          </a:xfrm>
          <a:noFill/>
        </p:spPr>
        <p:txBody>
          <a:bodyPr wrap="none">
            <a:noAutofit/>
          </a:bodyPr>
          <a:lstStyle>
            <a:lvl1pPr algn="ctr">
              <a:defRPr sz="1200"/>
            </a:lvl1pPr>
          </a:lstStyle>
          <a:p>
            <a:r>
              <a:rPr lang="nl-NL" dirty="0"/>
              <a:t>Click </a:t>
            </a:r>
            <a:r>
              <a:rPr lang="nl-NL" dirty="0" err="1"/>
              <a:t>to</a:t>
            </a:r>
            <a:r>
              <a:rPr lang="nl-NL" dirty="0"/>
              <a:t> </a:t>
            </a:r>
            <a:r>
              <a:rPr lang="nl-NL" dirty="0" err="1"/>
              <a:t>add</a:t>
            </a:r>
            <a:r>
              <a:rPr lang="nl-NL" dirty="0"/>
              <a:t> logo</a:t>
            </a:r>
          </a:p>
        </p:txBody>
      </p:sp>
      <p:sp>
        <p:nvSpPr>
          <p:cNvPr id="11" name="Tijdelijke aanduiding voor tekst 9">
            <a:extLst>
              <a:ext uri="{FF2B5EF4-FFF2-40B4-BE49-F238E27FC236}">
                <a16:creationId xmlns:a16="http://schemas.microsoft.com/office/drawing/2014/main" id="{C8E78EFF-E989-4EC0-9E44-4B28DF5A2865}"/>
              </a:ext>
            </a:extLst>
          </p:cNvPr>
          <p:cNvSpPr>
            <a:spLocks noGrp="1"/>
          </p:cNvSpPr>
          <p:nvPr>
            <p:ph type="body" sz="quarter" idx="15" hasCustomPrompt="1"/>
          </p:nvPr>
        </p:nvSpPr>
        <p:spPr>
          <a:xfrm>
            <a:off x="1164494" y="2633074"/>
            <a:ext cx="2448000" cy="204788"/>
          </a:xfrm>
        </p:spPr>
        <p:txBody>
          <a:bodyPr>
            <a:noAutofit/>
          </a:bodyPr>
          <a:lstStyle>
            <a:lvl1pPr>
              <a:defRPr sz="1600" b="1"/>
            </a:lvl1pPr>
          </a:lstStyle>
          <a:p>
            <a:pPr lvl="0"/>
            <a:r>
              <a:rPr lang="en-GB" noProof="0" dirty="0"/>
              <a:t>Name</a:t>
            </a:r>
          </a:p>
        </p:txBody>
      </p:sp>
      <p:sp>
        <p:nvSpPr>
          <p:cNvPr id="12" name="Tijdelijke aanduiding voor tekst 9">
            <a:extLst>
              <a:ext uri="{FF2B5EF4-FFF2-40B4-BE49-F238E27FC236}">
                <a16:creationId xmlns:a16="http://schemas.microsoft.com/office/drawing/2014/main" id="{A8D39DDD-3D97-4A34-B6D6-9417C2BD991C}"/>
              </a:ext>
            </a:extLst>
          </p:cNvPr>
          <p:cNvSpPr>
            <a:spLocks noGrp="1"/>
          </p:cNvSpPr>
          <p:nvPr>
            <p:ph type="body" sz="quarter" idx="16" hasCustomPrompt="1"/>
          </p:nvPr>
        </p:nvSpPr>
        <p:spPr>
          <a:xfrm>
            <a:off x="1183213" y="2906096"/>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13" name="Tijdelijke aanduiding voor afbeelding 9">
            <a:extLst>
              <a:ext uri="{FF2B5EF4-FFF2-40B4-BE49-F238E27FC236}">
                <a16:creationId xmlns:a16="http://schemas.microsoft.com/office/drawing/2014/main" id="{D2A320F7-B8BA-45ED-B010-00A28E14E0AB}"/>
              </a:ext>
            </a:extLst>
          </p:cNvPr>
          <p:cNvSpPr>
            <a:spLocks noGrp="1" noChangeAspect="1"/>
          </p:cNvSpPr>
          <p:nvPr>
            <p:ph type="pic" sz="quarter" idx="17" hasCustomPrompt="1"/>
          </p:nvPr>
        </p:nvSpPr>
        <p:spPr>
          <a:xfrm>
            <a:off x="3631214" y="1769428"/>
            <a:ext cx="2372582" cy="795412"/>
          </a:xfrm>
          <a:noFill/>
        </p:spPr>
        <p:txBody>
          <a:bodyPr wrap="none">
            <a:normAutofit/>
          </a:bodyPr>
          <a:lstStyle>
            <a:lvl1pPr algn="ctr">
              <a:defRPr sz="1200"/>
            </a:lvl1pPr>
          </a:lstStyle>
          <a:p>
            <a:r>
              <a:rPr lang="nl-NL" dirty="0"/>
              <a:t>Click </a:t>
            </a:r>
            <a:r>
              <a:rPr lang="nl-NL" dirty="0" err="1"/>
              <a:t>to</a:t>
            </a:r>
            <a:r>
              <a:rPr lang="nl-NL" dirty="0"/>
              <a:t> </a:t>
            </a:r>
            <a:r>
              <a:rPr lang="nl-NL" dirty="0" err="1"/>
              <a:t>add</a:t>
            </a:r>
            <a:r>
              <a:rPr lang="nl-NL" dirty="0"/>
              <a:t> logo</a:t>
            </a:r>
          </a:p>
        </p:txBody>
      </p:sp>
      <p:sp>
        <p:nvSpPr>
          <p:cNvPr id="14" name="Tijdelijke aanduiding voor tekst 9">
            <a:extLst>
              <a:ext uri="{FF2B5EF4-FFF2-40B4-BE49-F238E27FC236}">
                <a16:creationId xmlns:a16="http://schemas.microsoft.com/office/drawing/2014/main" id="{960BBEB0-6377-4589-A0D6-1BB179B8E00B}"/>
              </a:ext>
            </a:extLst>
          </p:cNvPr>
          <p:cNvSpPr>
            <a:spLocks noGrp="1"/>
          </p:cNvSpPr>
          <p:nvPr>
            <p:ph type="body" sz="quarter" idx="18" hasCustomPrompt="1"/>
          </p:nvPr>
        </p:nvSpPr>
        <p:spPr>
          <a:xfrm>
            <a:off x="3733670" y="2633074"/>
            <a:ext cx="2448000" cy="204788"/>
          </a:xfrm>
        </p:spPr>
        <p:txBody>
          <a:bodyPr>
            <a:noAutofit/>
          </a:bodyPr>
          <a:lstStyle>
            <a:lvl1pPr>
              <a:defRPr sz="1600" b="1"/>
            </a:lvl1pPr>
          </a:lstStyle>
          <a:p>
            <a:pPr lvl="0"/>
            <a:r>
              <a:rPr lang="en-GB" noProof="0"/>
              <a:t>Name</a:t>
            </a:r>
          </a:p>
        </p:txBody>
      </p:sp>
      <p:sp>
        <p:nvSpPr>
          <p:cNvPr id="15" name="Tijdelijke aanduiding voor tekst 9">
            <a:extLst>
              <a:ext uri="{FF2B5EF4-FFF2-40B4-BE49-F238E27FC236}">
                <a16:creationId xmlns:a16="http://schemas.microsoft.com/office/drawing/2014/main" id="{07F64D3D-FEE5-4062-B7F0-B078A5217D41}"/>
              </a:ext>
            </a:extLst>
          </p:cNvPr>
          <p:cNvSpPr>
            <a:spLocks noGrp="1"/>
          </p:cNvSpPr>
          <p:nvPr>
            <p:ph type="body" sz="quarter" idx="19" hasCustomPrompt="1"/>
          </p:nvPr>
        </p:nvSpPr>
        <p:spPr>
          <a:xfrm>
            <a:off x="3752389" y="2906096"/>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16" name="Tijdelijke aanduiding voor afbeelding 9">
            <a:extLst>
              <a:ext uri="{FF2B5EF4-FFF2-40B4-BE49-F238E27FC236}">
                <a16:creationId xmlns:a16="http://schemas.microsoft.com/office/drawing/2014/main" id="{777967D8-B4C1-4300-A05E-758CBF91175D}"/>
              </a:ext>
            </a:extLst>
          </p:cNvPr>
          <p:cNvSpPr>
            <a:spLocks noGrp="1" noChangeAspect="1"/>
          </p:cNvSpPr>
          <p:nvPr>
            <p:ph type="pic" sz="quarter" idx="20" hasCustomPrompt="1"/>
          </p:nvPr>
        </p:nvSpPr>
        <p:spPr>
          <a:xfrm>
            <a:off x="6200390" y="1769428"/>
            <a:ext cx="2372582" cy="795412"/>
          </a:xfrm>
          <a:noFill/>
        </p:spPr>
        <p:txBody>
          <a:bodyPr wrap="none">
            <a:normAutofit/>
          </a:bodyPr>
          <a:lstStyle>
            <a:lvl1pPr algn="ctr">
              <a:defRPr sz="1200"/>
            </a:lvl1pPr>
          </a:lstStyle>
          <a:p>
            <a:r>
              <a:rPr lang="nl-NL" dirty="0"/>
              <a:t>Click </a:t>
            </a:r>
            <a:r>
              <a:rPr lang="nl-NL" dirty="0" err="1"/>
              <a:t>to</a:t>
            </a:r>
            <a:r>
              <a:rPr lang="nl-NL" dirty="0"/>
              <a:t> </a:t>
            </a:r>
            <a:r>
              <a:rPr lang="nl-NL" dirty="0" err="1"/>
              <a:t>add</a:t>
            </a:r>
            <a:r>
              <a:rPr lang="nl-NL" dirty="0"/>
              <a:t> logo</a:t>
            </a:r>
          </a:p>
        </p:txBody>
      </p:sp>
      <p:sp>
        <p:nvSpPr>
          <p:cNvPr id="17" name="Tijdelijke aanduiding voor tekst 9">
            <a:extLst>
              <a:ext uri="{FF2B5EF4-FFF2-40B4-BE49-F238E27FC236}">
                <a16:creationId xmlns:a16="http://schemas.microsoft.com/office/drawing/2014/main" id="{FC9E14B9-F9C9-4B55-AB71-FE509614A5F0}"/>
              </a:ext>
            </a:extLst>
          </p:cNvPr>
          <p:cNvSpPr>
            <a:spLocks noGrp="1"/>
          </p:cNvSpPr>
          <p:nvPr>
            <p:ph type="body" sz="quarter" idx="21" hasCustomPrompt="1"/>
          </p:nvPr>
        </p:nvSpPr>
        <p:spPr>
          <a:xfrm>
            <a:off x="6302846" y="2633074"/>
            <a:ext cx="2448000" cy="204788"/>
          </a:xfrm>
        </p:spPr>
        <p:txBody>
          <a:bodyPr>
            <a:noAutofit/>
          </a:bodyPr>
          <a:lstStyle>
            <a:lvl1pPr>
              <a:defRPr sz="1600" b="1"/>
            </a:lvl1pPr>
          </a:lstStyle>
          <a:p>
            <a:pPr lvl="0"/>
            <a:r>
              <a:rPr lang="en-GB" noProof="0"/>
              <a:t>Name</a:t>
            </a:r>
          </a:p>
        </p:txBody>
      </p:sp>
      <p:sp>
        <p:nvSpPr>
          <p:cNvPr id="18" name="Tijdelijke aanduiding voor tekst 9">
            <a:extLst>
              <a:ext uri="{FF2B5EF4-FFF2-40B4-BE49-F238E27FC236}">
                <a16:creationId xmlns:a16="http://schemas.microsoft.com/office/drawing/2014/main" id="{7F010A67-086B-4E83-8AC9-20AB0EF7EC65}"/>
              </a:ext>
            </a:extLst>
          </p:cNvPr>
          <p:cNvSpPr>
            <a:spLocks noGrp="1"/>
          </p:cNvSpPr>
          <p:nvPr>
            <p:ph type="body" sz="quarter" idx="22" hasCustomPrompt="1"/>
          </p:nvPr>
        </p:nvSpPr>
        <p:spPr>
          <a:xfrm>
            <a:off x="6321565" y="2906096"/>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19" name="Tijdelijke aanduiding voor afbeelding 9">
            <a:extLst>
              <a:ext uri="{FF2B5EF4-FFF2-40B4-BE49-F238E27FC236}">
                <a16:creationId xmlns:a16="http://schemas.microsoft.com/office/drawing/2014/main" id="{F5214B3F-6926-41BB-A7DE-36C5F643E1B7}"/>
              </a:ext>
            </a:extLst>
          </p:cNvPr>
          <p:cNvSpPr>
            <a:spLocks noGrp="1" noChangeAspect="1"/>
          </p:cNvSpPr>
          <p:nvPr>
            <p:ph type="pic" sz="quarter" idx="23" hasCustomPrompt="1"/>
          </p:nvPr>
        </p:nvSpPr>
        <p:spPr>
          <a:xfrm>
            <a:off x="8769565" y="1769428"/>
            <a:ext cx="2372582" cy="795412"/>
          </a:xfrm>
          <a:noFill/>
        </p:spPr>
        <p:txBody>
          <a:bodyPr wrap="none">
            <a:normAutofit/>
          </a:bodyPr>
          <a:lstStyle>
            <a:lvl1pPr algn="ctr">
              <a:defRPr sz="1200"/>
            </a:lvl1pPr>
          </a:lstStyle>
          <a:p>
            <a:r>
              <a:rPr lang="nl-NL" dirty="0"/>
              <a:t>Click </a:t>
            </a:r>
            <a:r>
              <a:rPr lang="nl-NL" dirty="0" err="1"/>
              <a:t>to</a:t>
            </a:r>
            <a:r>
              <a:rPr lang="nl-NL" dirty="0"/>
              <a:t> </a:t>
            </a:r>
            <a:r>
              <a:rPr lang="nl-NL" dirty="0" err="1"/>
              <a:t>add</a:t>
            </a:r>
            <a:r>
              <a:rPr lang="nl-NL" dirty="0"/>
              <a:t> logo</a:t>
            </a:r>
          </a:p>
        </p:txBody>
      </p:sp>
      <p:sp>
        <p:nvSpPr>
          <p:cNvPr id="20" name="Tijdelijke aanduiding voor tekst 9">
            <a:extLst>
              <a:ext uri="{FF2B5EF4-FFF2-40B4-BE49-F238E27FC236}">
                <a16:creationId xmlns:a16="http://schemas.microsoft.com/office/drawing/2014/main" id="{CEFBA8D7-C002-45DC-89EC-1AF125D468A1}"/>
              </a:ext>
            </a:extLst>
          </p:cNvPr>
          <p:cNvSpPr>
            <a:spLocks noGrp="1"/>
          </p:cNvSpPr>
          <p:nvPr>
            <p:ph type="body" sz="quarter" idx="24" hasCustomPrompt="1"/>
          </p:nvPr>
        </p:nvSpPr>
        <p:spPr>
          <a:xfrm>
            <a:off x="8872021" y="2633074"/>
            <a:ext cx="2448000" cy="204788"/>
          </a:xfrm>
        </p:spPr>
        <p:txBody>
          <a:bodyPr>
            <a:noAutofit/>
          </a:bodyPr>
          <a:lstStyle>
            <a:lvl1pPr>
              <a:defRPr sz="1600" b="1"/>
            </a:lvl1pPr>
          </a:lstStyle>
          <a:p>
            <a:pPr lvl="0"/>
            <a:r>
              <a:rPr lang="en-GB" noProof="0"/>
              <a:t>Name</a:t>
            </a:r>
          </a:p>
        </p:txBody>
      </p:sp>
      <p:sp>
        <p:nvSpPr>
          <p:cNvPr id="21" name="Tijdelijke aanduiding voor tekst 9">
            <a:extLst>
              <a:ext uri="{FF2B5EF4-FFF2-40B4-BE49-F238E27FC236}">
                <a16:creationId xmlns:a16="http://schemas.microsoft.com/office/drawing/2014/main" id="{EDADE4CC-7044-4908-BAE8-9E0AD087E558}"/>
              </a:ext>
            </a:extLst>
          </p:cNvPr>
          <p:cNvSpPr>
            <a:spLocks noGrp="1"/>
          </p:cNvSpPr>
          <p:nvPr>
            <p:ph type="body" sz="quarter" idx="25" hasCustomPrompt="1"/>
          </p:nvPr>
        </p:nvSpPr>
        <p:spPr>
          <a:xfrm>
            <a:off x="8890740" y="2906096"/>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22" name="Tekstvak 21">
            <a:extLst>
              <a:ext uri="{FF2B5EF4-FFF2-40B4-BE49-F238E27FC236}">
                <a16:creationId xmlns:a16="http://schemas.microsoft.com/office/drawing/2014/main" id="{08BA0F05-82F7-4C2D-9600-F9321E098595}"/>
              </a:ext>
            </a:extLst>
          </p:cNvPr>
          <p:cNvSpPr txBox="1"/>
          <p:nvPr userDrawn="1"/>
        </p:nvSpPr>
        <p:spPr>
          <a:xfrm>
            <a:off x="12520337" y="2091690"/>
            <a:ext cx="1726755" cy="1169551"/>
          </a:xfrm>
          <a:prstGeom prst="rect">
            <a:avLst/>
          </a:prstGeom>
          <a:noFill/>
        </p:spPr>
        <p:txBody>
          <a:bodyPr wrap="none" rtlCol="0">
            <a:spAutoFit/>
          </a:bodyPr>
          <a:lstStyle/>
          <a:p>
            <a:r>
              <a:rPr lang="en-US" sz="1400" dirty="0">
                <a:solidFill>
                  <a:schemeClr val="bg2"/>
                </a:solidFill>
              </a:rPr>
              <a:t>Logos must be</a:t>
            </a:r>
            <a:br>
              <a:rPr lang="en-US" sz="1400" dirty="0">
                <a:solidFill>
                  <a:schemeClr val="bg2"/>
                </a:solidFill>
              </a:rPr>
            </a:br>
            <a:r>
              <a:rPr lang="en-US" sz="1400" dirty="0">
                <a:solidFill>
                  <a:schemeClr val="bg2"/>
                </a:solidFill>
              </a:rPr>
              <a:t>374 x 126 pixels</a:t>
            </a:r>
            <a:br>
              <a:rPr lang="en-US" sz="1400" dirty="0">
                <a:solidFill>
                  <a:schemeClr val="bg2"/>
                </a:solidFill>
              </a:rPr>
            </a:br>
            <a:r>
              <a:rPr lang="en-US" sz="1400" dirty="0">
                <a:solidFill>
                  <a:schemeClr val="bg2"/>
                </a:solidFill>
              </a:rPr>
              <a:t>(or related format).</a:t>
            </a:r>
            <a:br>
              <a:rPr lang="en-US" sz="1400" dirty="0">
                <a:solidFill>
                  <a:schemeClr val="bg2"/>
                </a:solidFill>
              </a:rPr>
            </a:br>
            <a:r>
              <a:rPr lang="en-US" sz="1400" dirty="0">
                <a:solidFill>
                  <a:schemeClr val="bg2"/>
                </a:solidFill>
              </a:rPr>
              <a:t>Placeholder is center</a:t>
            </a:r>
            <a:br>
              <a:rPr lang="en-US" sz="1400" dirty="0">
                <a:solidFill>
                  <a:schemeClr val="bg2"/>
                </a:solidFill>
              </a:rPr>
            </a:br>
            <a:r>
              <a:rPr lang="en-US" sz="1400" dirty="0">
                <a:solidFill>
                  <a:schemeClr val="bg2"/>
                </a:solidFill>
              </a:rPr>
              <a:t>orientated.</a:t>
            </a:r>
          </a:p>
        </p:txBody>
      </p:sp>
      <p:sp>
        <p:nvSpPr>
          <p:cNvPr id="23" name="Gelijkbenige driehoek 22">
            <a:extLst>
              <a:ext uri="{FF2B5EF4-FFF2-40B4-BE49-F238E27FC236}">
                <a16:creationId xmlns:a16="http://schemas.microsoft.com/office/drawing/2014/main" id="{A08F0DDA-5D3F-4819-94AF-8330BEBEF856}"/>
              </a:ext>
            </a:extLst>
          </p:cNvPr>
          <p:cNvSpPr/>
          <p:nvPr userDrawn="1"/>
        </p:nvSpPr>
        <p:spPr>
          <a:xfrm rot="16200000">
            <a:off x="12306037" y="2192392"/>
            <a:ext cx="217170" cy="18721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Tijdelijke aanduiding voor tekst 9">
            <a:extLst>
              <a:ext uri="{FF2B5EF4-FFF2-40B4-BE49-F238E27FC236}">
                <a16:creationId xmlns:a16="http://schemas.microsoft.com/office/drawing/2014/main" id="{637EF967-CFA0-4E11-A0CC-B7FAF3537339}"/>
              </a:ext>
            </a:extLst>
          </p:cNvPr>
          <p:cNvSpPr>
            <a:spLocks noGrp="1"/>
          </p:cNvSpPr>
          <p:nvPr>
            <p:ph type="body" sz="quarter" idx="26" hasCustomPrompt="1"/>
          </p:nvPr>
        </p:nvSpPr>
        <p:spPr>
          <a:xfrm>
            <a:off x="1164494" y="3241575"/>
            <a:ext cx="2448000" cy="204788"/>
          </a:xfrm>
        </p:spPr>
        <p:txBody>
          <a:bodyPr>
            <a:noAutofit/>
          </a:bodyPr>
          <a:lstStyle>
            <a:lvl1pPr>
              <a:defRPr sz="1600" b="1"/>
            </a:lvl1pPr>
          </a:lstStyle>
          <a:p>
            <a:pPr lvl="0"/>
            <a:r>
              <a:rPr lang="en-GB" noProof="0" dirty="0"/>
              <a:t>Name</a:t>
            </a:r>
          </a:p>
        </p:txBody>
      </p:sp>
      <p:sp>
        <p:nvSpPr>
          <p:cNvPr id="30" name="Tijdelijke aanduiding voor tekst 9">
            <a:extLst>
              <a:ext uri="{FF2B5EF4-FFF2-40B4-BE49-F238E27FC236}">
                <a16:creationId xmlns:a16="http://schemas.microsoft.com/office/drawing/2014/main" id="{BA7CEBE3-BB56-47FF-9C55-2F74E5B2F5CA}"/>
              </a:ext>
            </a:extLst>
          </p:cNvPr>
          <p:cNvSpPr>
            <a:spLocks noGrp="1"/>
          </p:cNvSpPr>
          <p:nvPr>
            <p:ph type="body" sz="quarter" idx="27" hasCustomPrompt="1"/>
          </p:nvPr>
        </p:nvSpPr>
        <p:spPr>
          <a:xfrm>
            <a:off x="1183213" y="3514597"/>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37" name="Tijdelijke aanduiding voor tekst 9">
            <a:extLst>
              <a:ext uri="{FF2B5EF4-FFF2-40B4-BE49-F238E27FC236}">
                <a16:creationId xmlns:a16="http://schemas.microsoft.com/office/drawing/2014/main" id="{3C8E40A6-A30D-451C-99AE-D083B7D6A3B4}"/>
              </a:ext>
            </a:extLst>
          </p:cNvPr>
          <p:cNvSpPr>
            <a:spLocks noGrp="1"/>
          </p:cNvSpPr>
          <p:nvPr>
            <p:ph type="body" sz="quarter" idx="34" hasCustomPrompt="1"/>
          </p:nvPr>
        </p:nvSpPr>
        <p:spPr>
          <a:xfrm>
            <a:off x="1164494" y="3844169"/>
            <a:ext cx="2448000" cy="204788"/>
          </a:xfrm>
        </p:spPr>
        <p:txBody>
          <a:bodyPr>
            <a:noAutofit/>
          </a:bodyPr>
          <a:lstStyle>
            <a:lvl1pPr>
              <a:defRPr sz="1600" b="1"/>
            </a:lvl1pPr>
          </a:lstStyle>
          <a:p>
            <a:pPr lvl="0"/>
            <a:r>
              <a:rPr lang="en-GB" noProof="0" dirty="0"/>
              <a:t>Name</a:t>
            </a:r>
          </a:p>
        </p:txBody>
      </p:sp>
      <p:sp>
        <p:nvSpPr>
          <p:cNvPr id="38" name="Tijdelijke aanduiding voor tekst 9">
            <a:extLst>
              <a:ext uri="{FF2B5EF4-FFF2-40B4-BE49-F238E27FC236}">
                <a16:creationId xmlns:a16="http://schemas.microsoft.com/office/drawing/2014/main" id="{640C99D7-A8E7-40DA-B959-F9BDC2450031}"/>
              </a:ext>
            </a:extLst>
          </p:cNvPr>
          <p:cNvSpPr>
            <a:spLocks noGrp="1"/>
          </p:cNvSpPr>
          <p:nvPr>
            <p:ph type="body" sz="quarter" idx="35" hasCustomPrompt="1"/>
          </p:nvPr>
        </p:nvSpPr>
        <p:spPr>
          <a:xfrm>
            <a:off x="1183213" y="4117191"/>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45" name="Tijdelijke aanduiding voor tekst 9">
            <a:extLst>
              <a:ext uri="{FF2B5EF4-FFF2-40B4-BE49-F238E27FC236}">
                <a16:creationId xmlns:a16="http://schemas.microsoft.com/office/drawing/2014/main" id="{E7B067DC-073D-406B-8C80-FA5C851C995D}"/>
              </a:ext>
            </a:extLst>
          </p:cNvPr>
          <p:cNvSpPr>
            <a:spLocks noGrp="1"/>
          </p:cNvSpPr>
          <p:nvPr>
            <p:ph type="body" sz="quarter" idx="42" hasCustomPrompt="1"/>
          </p:nvPr>
        </p:nvSpPr>
        <p:spPr>
          <a:xfrm>
            <a:off x="1164494" y="4447635"/>
            <a:ext cx="2448000" cy="204788"/>
          </a:xfrm>
        </p:spPr>
        <p:txBody>
          <a:bodyPr>
            <a:noAutofit/>
          </a:bodyPr>
          <a:lstStyle>
            <a:lvl1pPr>
              <a:defRPr sz="1600" b="1"/>
            </a:lvl1pPr>
          </a:lstStyle>
          <a:p>
            <a:pPr lvl="0"/>
            <a:r>
              <a:rPr lang="en-GB" noProof="0" dirty="0"/>
              <a:t>Name</a:t>
            </a:r>
          </a:p>
        </p:txBody>
      </p:sp>
      <p:sp>
        <p:nvSpPr>
          <p:cNvPr id="46" name="Tijdelijke aanduiding voor tekst 9">
            <a:extLst>
              <a:ext uri="{FF2B5EF4-FFF2-40B4-BE49-F238E27FC236}">
                <a16:creationId xmlns:a16="http://schemas.microsoft.com/office/drawing/2014/main" id="{EAF66210-C7FF-4DFB-B27F-105DE2D041B6}"/>
              </a:ext>
            </a:extLst>
          </p:cNvPr>
          <p:cNvSpPr>
            <a:spLocks noGrp="1"/>
          </p:cNvSpPr>
          <p:nvPr>
            <p:ph type="body" sz="quarter" idx="43" hasCustomPrompt="1"/>
          </p:nvPr>
        </p:nvSpPr>
        <p:spPr>
          <a:xfrm>
            <a:off x="1164494" y="4720657"/>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53" name="Tijdelijke aanduiding voor tekst 9">
            <a:extLst>
              <a:ext uri="{FF2B5EF4-FFF2-40B4-BE49-F238E27FC236}">
                <a16:creationId xmlns:a16="http://schemas.microsoft.com/office/drawing/2014/main" id="{10733809-7E39-4633-B244-47E2750FE55A}"/>
              </a:ext>
            </a:extLst>
          </p:cNvPr>
          <p:cNvSpPr>
            <a:spLocks noGrp="1"/>
          </p:cNvSpPr>
          <p:nvPr>
            <p:ph type="body" sz="quarter" idx="50" hasCustomPrompt="1"/>
          </p:nvPr>
        </p:nvSpPr>
        <p:spPr>
          <a:xfrm>
            <a:off x="1164494" y="5049974"/>
            <a:ext cx="2448000" cy="204788"/>
          </a:xfrm>
        </p:spPr>
        <p:txBody>
          <a:bodyPr>
            <a:noAutofit/>
          </a:bodyPr>
          <a:lstStyle>
            <a:lvl1pPr>
              <a:defRPr sz="1600" b="1"/>
            </a:lvl1pPr>
          </a:lstStyle>
          <a:p>
            <a:pPr lvl="0"/>
            <a:r>
              <a:rPr lang="en-GB" noProof="0" dirty="0"/>
              <a:t>Name</a:t>
            </a:r>
          </a:p>
        </p:txBody>
      </p:sp>
      <p:sp>
        <p:nvSpPr>
          <p:cNvPr id="54" name="Tijdelijke aanduiding voor tekst 9">
            <a:extLst>
              <a:ext uri="{FF2B5EF4-FFF2-40B4-BE49-F238E27FC236}">
                <a16:creationId xmlns:a16="http://schemas.microsoft.com/office/drawing/2014/main" id="{01647D52-3CFE-447C-8B09-938C7450B4CA}"/>
              </a:ext>
            </a:extLst>
          </p:cNvPr>
          <p:cNvSpPr>
            <a:spLocks noGrp="1"/>
          </p:cNvSpPr>
          <p:nvPr>
            <p:ph type="body" sz="quarter" idx="51" hasCustomPrompt="1"/>
          </p:nvPr>
        </p:nvSpPr>
        <p:spPr>
          <a:xfrm>
            <a:off x="1164494" y="5322996"/>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61" name="Tijdelijke aanduiding voor tekst 9">
            <a:extLst>
              <a:ext uri="{FF2B5EF4-FFF2-40B4-BE49-F238E27FC236}">
                <a16:creationId xmlns:a16="http://schemas.microsoft.com/office/drawing/2014/main" id="{99F5AD62-7811-4C21-A6CA-411B856BD840}"/>
              </a:ext>
            </a:extLst>
          </p:cNvPr>
          <p:cNvSpPr>
            <a:spLocks noGrp="1"/>
          </p:cNvSpPr>
          <p:nvPr>
            <p:ph type="body" sz="quarter" idx="52" hasCustomPrompt="1"/>
          </p:nvPr>
        </p:nvSpPr>
        <p:spPr>
          <a:xfrm>
            <a:off x="3733670" y="3241575"/>
            <a:ext cx="2448000" cy="204788"/>
          </a:xfrm>
        </p:spPr>
        <p:txBody>
          <a:bodyPr>
            <a:noAutofit/>
          </a:bodyPr>
          <a:lstStyle>
            <a:lvl1pPr>
              <a:defRPr sz="1600" b="1"/>
            </a:lvl1pPr>
          </a:lstStyle>
          <a:p>
            <a:pPr lvl="0"/>
            <a:r>
              <a:rPr lang="en-GB" noProof="0" dirty="0"/>
              <a:t>Name</a:t>
            </a:r>
          </a:p>
        </p:txBody>
      </p:sp>
      <p:sp>
        <p:nvSpPr>
          <p:cNvPr id="62" name="Tijdelijke aanduiding voor tekst 9">
            <a:extLst>
              <a:ext uri="{FF2B5EF4-FFF2-40B4-BE49-F238E27FC236}">
                <a16:creationId xmlns:a16="http://schemas.microsoft.com/office/drawing/2014/main" id="{4BFF88FB-8A8E-4124-83FB-3ABC05F08FF0}"/>
              </a:ext>
            </a:extLst>
          </p:cNvPr>
          <p:cNvSpPr>
            <a:spLocks noGrp="1"/>
          </p:cNvSpPr>
          <p:nvPr>
            <p:ph type="body" sz="quarter" idx="53" hasCustomPrompt="1"/>
          </p:nvPr>
        </p:nvSpPr>
        <p:spPr>
          <a:xfrm>
            <a:off x="3752389" y="3514597"/>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63" name="Tijdelijke aanduiding voor tekst 9">
            <a:extLst>
              <a:ext uri="{FF2B5EF4-FFF2-40B4-BE49-F238E27FC236}">
                <a16:creationId xmlns:a16="http://schemas.microsoft.com/office/drawing/2014/main" id="{85024BBE-78C0-4CAA-9DAA-29D037B65B7B}"/>
              </a:ext>
            </a:extLst>
          </p:cNvPr>
          <p:cNvSpPr>
            <a:spLocks noGrp="1"/>
          </p:cNvSpPr>
          <p:nvPr>
            <p:ph type="body" sz="quarter" idx="54" hasCustomPrompt="1"/>
          </p:nvPr>
        </p:nvSpPr>
        <p:spPr>
          <a:xfrm>
            <a:off x="3733670" y="3844169"/>
            <a:ext cx="2448000" cy="204788"/>
          </a:xfrm>
        </p:spPr>
        <p:txBody>
          <a:bodyPr>
            <a:noAutofit/>
          </a:bodyPr>
          <a:lstStyle>
            <a:lvl1pPr>
              <a:defRPr sz="1600" b="1"/>
            </a:lvl1pPr>
          </a:lstStyle>
          <a:p>
            <a:pPr lvl="0"/>
            <a:r>
              <a:rPr lang="en-GB" noProof="0" dirty="0"/>
              <a:t>Name</a:t>
            </a:r>
          </a:p>
        </p:txBody>
      </p:sp>
      <p:sp>
        <p:nvSpPr>
          <p:cNvPr id="64" name="Tijdelijke aanduiding voor tekst 9">
            <a:extLst>
              <a:ext uri="{FF2B5EF4-FFF2-40B4-BE49-F238E27FC236}">
                <a16:creationId xmlns:a16="http://schemas.microsoft.com/office/drawing/2014/main" id="{C6C5D9D2-3038-4FC3-A99D-B078060F565C}"/>
              </a:ext>
            </a:extLst>
          </p:cNvPr>
          <p:cNvSpPr>
            <a:spLocks noGrp="1"/>
          </p:cNvSpPr>
          <p:nvPr>
            <p:ph type="body" sz="quarter" idx="55" hasCustomPrompt="1"/>
          </p:nvPr>
        </p:nvSpPr>
        <p:spPr>
          <a:xfrm>
            <a:off x="3752389" y="4117191"/>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65" name="Tijdelijke aanduiding voor tekst 9">
            <a:extLst>
              <a:ext uri="{FF2B5EF4-FFF2-40B4-BE49-F238E27FC236}">
                <a16:creationId xmlns:a16="http://schemas.microsoft.com/office/drawing/2014/main" id="{1A553C12-1E5D-447D-877E-F561A41F2651}"/>
              </a:ext>
            </a:extLst>
          </p:cNvPr>
          <p:cNvSpPr>
            <a:spLocks noGrp="1"/>
          </p:cNvSpPr>
          <p:nvPr>
            <p:ph type="body" sz="quarter" idx="56" hasCustomPrompt="1"/>
          </p:nvPr>
        </p:nvSpPr>
        <p:spPr>
          <a:xfrm>
            <a:off x="3733670" y="4447635"/>
            <a:ext cx="2448000" cy="204788"/>
          </a:xfrm>
        </p:spPr>
        <p:txBody>
          <a:bodyPr>
            <a:noAutofit/>
          </a:bodyPr>
          <a:lstStyle>
            <a:lvl1pPr>
              <a:defRPr sz="1600" b="1"/>
            </a:lvl1pPr>
          </a:lstStyle>
          <a:p>
            <a:pPr lvl="0"/>
            <a:r>
              <a:rPr lang="en-GB" noProof="0" dirty="0"/>
              <a:t>Name</a:t>
            </a:r>
          </a:p>
        </p:txBody>
      </p:sp>
      <p:sp>
        <p:nvSpPr>
          <p:cNvPr id="66" name="Tijdelijke aanduiding voor tekst 9">
            <a:extLst>
              <a:ext uri="{FF2B5EF4-FFF2-40B4-BE49-F238E27FC236}">
                <a16:creationId xmlns:a16="http://schemas.microsoft.com/office/drawing/2014/main" id="{59118EC4-F3DF-443D-85E2-3E9A8BD9EC29}"/>
              </a:ext>
            </a:extLst>
          </p:cNvPr>
          <p:cNvSpPr>
            <a:spLocks noGrp="1"/>
          </p:cNvSpPr>
          <p:nvPr>
            <p:ph type="body" sz="quarter" idx="57" hasCustomPrompt="1"/>
          </p:nvPr>
        </p:nvSpPr>
        <p:spPr>
          <a:xfrm>
            <a:off x="3733670" y="4720657"/>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67" name="Tijdelijke aanduiding voor tekst 9">
            <a:extLst>
              <a:ext uri="{FF2B5EF4-FFF2-40B4-BE49-F238E27FC236}">
                <a16:creationId xmlns:a16="http://schemas.microsoft.com/office/drawing/2014/main" id="{430AF363-341D-4CEA-948D-A05F98C874FF}"/>
              </a:ext>
            </a:extLst>
          </p:cNvPr>
          <p:cNvSpPr>
            <a:spLocks noGrp="1"/>
          </p:cNvSpPr>
          <p:nvPr>
            <p:ph type="body" sz="quarter" idx="58" hasCustomPrompt="1"/>
          </p:nvPr>
        </p:nvSpPr>
        <p:spPr>
          <a:xfrm>
            <a:off x="3733670" y="5049974"/>
            <a:ext cx="2448000" cy="204788"/>
          </a:xfrm>
        </p:spPr>
        <p:txBody>
          <a:bodyPr>
            <a:noAutofit/>
          </a:bodyPr>
          <a:lstStyle>
            <a:lvl1pPr>
              <a:defRPr sz="1600" b="1"/>
            </a:lvl1pPr>
          </a:lstStyle>
          <a:p>
            <a:pPr lvl="0"/>
            <a:r>
              <a:rPr lang="en-GB" noProof="0" dirty="0"/>
              <a:t>Name</a:t>
            </a:r>
          </a:p>
        </p:txBody>
      </p:sp>
      <p:sp>
        <p:nvSpPr>
          <p:cNvPr id="68" name="Tijdelijke aanduiding voor tekst 9">
            <a:extLst>
              <a:ext uri="{FF2B5EF4-FFF2-40B4-BE49-F238E27FC236}">
                <a16:creationId xmlns:a16="http://schemas.microsoft.com/office/drawing/2014/main" id="{ECDB0934-71DC-4938-95FF-8D6FDA0670A9}"/>
              </a:ext>
            </a:extLst>
          </p:cNvPr>
          <p:cNvSpPr>
            <a:spLocks noGrp="1"/>
          </p:cNvSpPr>
          <p:nvPr>
            <p:ph type="body" sz="quarter" idx="59" hasCustomPrompt="1"/>
          </p:nvPr>
        </p:nvSpPr>
        <p:spPr>
          <a:xfrm>
            <a:off x="3733670" y="5322996"/>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69" name="Tijdelijke aanduiding voor tekst 9">
            <a:extLst>
              <a:ext uri="{FF2B5EF4-FFF2-40B4-BE49-F238E27FC236}">
                <a16:creationId xmlns:a16="http://schemas.microsoft.com/office/drawing/2014/main" id="{60590D66-8154-4433-86A7-164BA3A741ED}"/>
              </a:ext>
            </a:extLst>
          </p:cNvPr>
          <p:cNvSpPr>
            <a:spLocks noGrp="1"/>
          </p:cNvSpPr>
          <p:nvPr>
            <p:ph type="body" sz="quarter" idx="60" hasCustomPrompt="1"/>
          </p:nvPr>
        </p:nvSpPr>
        <p:spPr>
          <a:xfrm>
            <a:off x="6302846" y="3241575"/>
            <a:ext cx="2448000" cy="204788"/>
          </a:xfrm>
        </p:spPr>
        <p:txBody>
          <a:bodyPr>
            <a:noAutofit/>
          </a:bodyPr>
          <a:lstStyle>
            <a:lvl1pPr>
              <a:defRPr sz="1600" b="1"/>
            </a:lvl1pPr>
          </a:lstStyle>
          <a:p>
            <a:pPr lvl="0"/>
            <a:r>
              <a:rPr lang="en-GB" noProof="0" dirty="0"/>
              <a:t>Name</a:t>
            </a:r>
          </a:p>
        </p:txBody>
      </p:sp>
      <p:sp>
        <p:nvSpPr>
          <p:cNvPr id="70" name="Tijdelijke aanduiding voor tekst 9">
            <a:extLst>
              <a:ext uri="{FF2B5EF4-FFF2-40B4-BE49-F238E27FC236}">
                <a16:creationId xmlns:a16="http://schemas.microsoft.com/office/drawing/2014/main" id="{AF64A3CF-C0EB-459D-95B0-9E65CEA91182}"/>
              </a:ext>
            </a:extLst>
          </p:cNvPr>
          <p:cNvSpPr>
            <a:spLocks noGrp="1"/>
          </p:cNvSpPr>
          <p:nvPr>
            <p:ph type="body" sz="quarter" idx="61" hasCustomPrompt="1"/>
          </p:nvPr>
        </p:nvSpPr>
        <p:spPr>
          <a:xfrm>
            <a:off x="6321565" y="3514597"/>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71" name="Tijdelijke aanduiding voor tekst 9">
            <a:extLst>
              <a:ext uri="{FF2B5EF4-FFF2-40B4-BE49-F238E27FC236}">
                <a16:creationId xmlns:a16="http://schemas.microsoft.com/office/drawing/2014/main" id="{BBF28777-D4CA-4843-A3E2-762904952106}"/>
              </a:ext>
            </a:extLst>
          </p:cNvPr>
          <p:cNvSpPr>
            <a:spLocks noGrp="1"/>
          </p:cNvSpPr>
          <p:nvPr>
            <p:ph type="body" sz="quarter" idx="62" hasCustomPrompt="1"/>
          </p:nvPr>
        </p:nvSpPr>
        <p:spPr>
          <a:xfrm>
            <a:off x="6302846" y="3844169"/>
            <a:ext cx="2448000" cy="204788"/>
          </a:xfrm>
        </p:spPr>
        <p:txBody>
          <a:bodyPr>
            <a:noAutofit/>
          </a:bodyPr>
          <a:lstStyle>
            <a:lvl1pPr>
              <a:defRPr sz="1600" b="1"/>
            </a:lvl1pPr>
          </a:lstStyle>
          <a:p>
            <a:pPr lvl="0"/>
            <a:r>
              <a:rPr lang="en-GB" noProof="0" dirty="0"/>
              <a:t>Name</a:t>
            </a:r>
          </a:p>
        </p:txBody>
      </p:sp>
      <p:sp>
        <p:nvSpPr>
          <p:cNvPr id="72" name="Tijdelijke aanduiding voor tekst 9">
            <a:extLst>
              <a:ext uri="{FF2B5EF4-FFF2-40B4-BE49-F238E27FC236}">
                <a16:creationId xmlns:a16="http://schemas.microsoft.com/office/drawing/2014/main" id="{A546279E-EFBE-44A5-9DF1-F5681DE2C06A}"/>
              </a:ext>
            </a:extLst>
          </p:cNvPr>
          <p:cNvSpPr>
            <a:spLocks noGrp="1"/>
          </p:cNvSpPr>
          <p:nvPr>
            <p:ph type="body" sz="quarter" idx="63" hasCustomPrompt="1"/>
          </p:nvPr>
        </p:nvSpPr>
        <p:spPr>
          <a:xfrm>
            <a:off x="6321565" y="4117191"/>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73" name="Tijdelijke aanduiding voor tekst 9">
            <a:extLst>
              <a:ext uri="{FF2B5EF4-FFF2-40B4-BE49-F238E27FC236}">
                <a16:creationId xmlns:a16="http://schemas.microsoft.com/office/drawing/2014/main" id="{774410CC-6370-4C11-9837-235F49846D87}"/>
              </a:ext>
            </a:extLst>
          </p:cNvPr>
          <p:cNvSpPr>
            <a:spLocks noGrp="1"/>
          </p:cNvSpPr>
          <p:nvPr>
            <p:ph type="body" sz="quarter" idx="64" hasCustomPrompt="1"/>
          </p:nvPr>
        </p:nvSpPr>
        <p:spPr>
          <a:xfrm>
            <a:off x="6302846" y="4447635"/>
            <a:ext cx="2448000" cy="204788"/>
          </a:xfrm>
        </p:spPr>
        <p:txBody>
          <a:bodyPr>
            <a:noAutofit/>
          </a:bodyPr>
          <a:lstStyle>
            <a:lvl1pPr>
              <a:defRPr sz="1600" b="1"/>
            </a:lvl1pPr>
          </a:lstStyle>
          <a:p>
            <a:pPr lvl="0"/>
            <a:r>
              <a:rPr lang="en-GB" noProof="0" dirty="0"/>
              <a:t>Name</a:t>
            </a:r>
          </a:p>
        </p:txBody>
      </p:sp>
      <p:sp>
        <p:nvSpPr>
          <p:cNvPr id="74" name="Tijdelijke aanduiding voor tekst 9">
            <a:extLst>
              <a:ext uri="{FF2B5EF4-FFF2-40B4-BE49-F238E27FC236}">
                <a16:creationId xmlns:a16="http://schemas.microsoft.com/office/drawing/2014/main" id="{1133B606-5217-4275-8EBE-1D3F8AC772A3}"/>
              </a:ext>
            </a:extLst>
          </p:cNvPr>
          <p:cNvSpPr>
            <a:spLocks noGrp="1"/>
          </p:cNvSpPr>
          <p:nvPr>
            <p:ph type="body" sz="quarter" idx="65" hasCustomPrompt="1"/>
          </p:nvPr>
        </p:nvSpPr>
        <p:spPr>
          <a:xfrm>
            <a:off x="6321565" y="4720657"/>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75" name="Tijdelijke aanduiding voor tekst 9">
            <a:extLst>
              <a:ext uri="{FF2B5EF4-FFF2-40B4-BE49-F238E27FC236}">
                <a16:creationId xmlns:a16="http://schemas.microsoft.com/office/drawing/2014/main" id="{AF31008E-2295-4ABE-B74C-B448EB6214E3}"/>
              </a:ext>
            </a:extLst>
          </p:cNvPr>
          <p:cNvSpPr>
            <a:spLocks noGrp="1"/>
          </p:cNvSpPr>
          <p:nvPr>
            <p:ph type="body" sz="quarter" idx="66" hasCustomPrompt="1"/>
          </p:nvPr>
        </p:nvSpPr>
        <p:spPr>
          <a:xfrm>
            <a:off x="6302846" y="5049974"/>
            <a:ext cx="2448000" cy="204788"/>
          </a:xfrm>
        </p:spPr>
        <p:txBody>
          <a:bodyPr>
            <a:noAutofit/>
          </a:bodyPr>
          <a:lstStyle>
            <a:lvl1pPr>
              <a:defRPr sz="1600" b="1"/>
            </a:lvl1pPr>
          </a:lstStyle>
          <a:p>
            <a:pPr lvl="0"/>
            <a:r>
              <a:rPr lang="en-GB" noProof="0" dirty="0"/>
              <a:t>Name</a:t>
            </a:r>
          </a:p>
        </p:txBody>
      </p:sp>
      <p:sp>
        <p:nvSpPr>
          <p:cNvPr id="76" name="Tijdelijke aanduiding voor tekst 9">
            <a:extLst>
              <a:ext uri="{FF2B5EF4-FFF2-40B4-BE49-F238E27FC236}">
                <a16:creationId xmlns:a16="http://schemas.microsoft.com/office/drawing/2014/main" id="{7774C7BC-FC98-452A-9DAB-F1B4882B7982}"/>
              </a:ext>
            </a:extLst>
          </p:cNvPr>
          <p:cNvSpPr>
            <a:spLocks noGrp="1"/>
          </p:cNvSpPr>
          <p:nvPr>
            <p:ph type="body" sz="quarter" idx="67" hasCustomPrompt="1"/>
          </p:nvPr>
        </p:nvSpPr>
        <p:spPr>
          <a:xfrm>
            <a:off x="6302846" y="5322996"/>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77" name="Tijdelijke aanduiding voor tekst 9">
            <a:extLst>
              <a:ext uri="{FF2B5EF4-FFF2-40B4-BE49-F238E27FC236}">
                <a16:creationId xmlns:a16="http://schemas.microsoft.com/office/drawing/2014/main" id="{045B2691-2D95-4964-A7AA-2F1F3303C393}"/>
              </a:ext>
            </a:extLst>
          </p:cNvPr>
          <p:cNvSpPr>
            <a:spLocks noGrp="1"/>
          </p:cNvSpPr>
          <p:nvPr>
            <p:ph type="body" sz="quarter" idx="68" hasCustomPrompt="1"/>
          </p:nvPr>
        </p:nvSpPr>
        <p:spPr>
          <a:xfrm>
            <a:off x="8872021" y="3241575"/>
            <a:ext cx="2448000" cy="204788"/>
          </a:xfrm>
        </p:spPr>
        <p:txBody>
          <a:bodyPr>
            <a:noAutofit/>
          </a:bodyPr>
          <a:lstStyle>
            <a:lvl1pPr>
              <a:defRPr sz="1600" b="1"/>
            </a:lvl1pPr>
          </a:lstStyle>
          <a:p>
            <a:pPr lvl="0"/>
            <a:r>
              <a:rPr lang="en-GB" noProof="0" dirty="0"/>
              <a:t>Name</a:t>
            </a:r>
          </a:p>
        </p:txBody>
      </p:sp>
      <p:sp>
        <p:nvSpPr>
          <p:cNvPr id="78" name="Tijdelijke aanduiding voor tekst 9">
            <a:extLst>
              <a:ext uri="{FF2B5EF4-FFF2-40B4-BE49-F238E27FC236}">
                <a16:creationId xmlns:a16="http://schemas.microsoft.com/office/drawing/2014/main" id="{50A10DC5-3B79-46D1-8627-9F59BB15C9DF}"/>
              </a:ext>
            </a:extLst>
          </p:cNvPr>
          <p:cNvSpPr>
            <a:spLocks noGrp="1"/>
          </p:cNvSpPr>
          <p:nvPr>
            <p:ph type="body" sz="quarter" idx="69" hasCustomPrompt="1"/>
          </p:nvPr>
        </p:nvSpPr>
        <p:spPr>
          <a:xfrm>
            <a:off x="8890740" y="3514597"/>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79" name="Tijdelijke aanduiding voor tekst 9">
            <a:extLst>
              <a:ext uri="{FF2B5EF4-FFF2-40B4-BE49-F238E27FC236}">
                <a16:creationId xmlns:a16="http://schemas.microsoft.com/office/drawing/2014/main" id="{6E76ADAF-B370-468A-99FD-AB2E062B47C5}"/>
              </a:ext>
            </a:extLst>
          </p:cNvPr>
          <p:cNvSpPr>
            <a:spLocks noGrp="1"/>
          </p:cNvSpPr>
          <p:nvPr>
            <p:ph type="body" sz="quarter" idx="70" hasCustomPrompt="1"/>
          </p:nvPr>
        </p:nvSpPr>
        <p:spPr>
          <a:xfrm>
            <a:off x="8872021" y="3844169"/>
            <a:ext cx="2448000" cy="204788"/>
          </a:xfrm>
        </p:spPr>
        <p:txBody>
          <a:bodyPr>
            <a:noAutofit/>
          </a:bodyPr>
          <a:lstStyle>
            <a:lvl1pPr>
              <a:defRPr sz="1600" b="1"/>
            </a:lvl1pPr>
          </a:lstStyle>
          <a:p>
            <a:pPr lvl="0"/>
            <a:r>
              <a:rPr lang="en-GB" noProof="0" dirty="0"/>
              <a:t>Name</a:t>
            </a:r>
          </a:p>
        </p:txBody>
      </p:sp>
      <p:sp>
        <p:nvSpPr>
          <p:cNvPr id="80" name="Tijdelijke aanduiding voor tekst 9">
            <a:extLst>
              <a:ext uri="{FF2B5EF4-FFF2-40B4-BE49-F238E27FC236}">
                <a16:creationId xmlns:a16="http://schemas.microsoft.com/office/drawing/2014/main" id="{58285513-0CDA-4BE1-A074-507A6B20ABDC}"/>
              </a:ext>
            </a:extLst>
          </p:cNvPr>
          <p:cNvSpPr>
            <a:spLocks noGrp="1"/>
          </p:cNvSpPr>
          <p:nvPr>
            <p:ph type="body" sz="quarter" idx="71" hasCustomPrompt="1"/>
          </p:nvPr>
        </p:nvSpPr>
        <p:spPr>
          <a:xfrm>
            <a:off x="8890740" y="4117191"/>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81" name="Tijdelijke aanduiding voor tekst 9">
            <a:extLst>
              <a:ext uri="{FF2B5EF4-FFF2-40B4-BE49-F238E27FC236}">
                <a16:creationId xmlns:a16="http://schemas.microsoft.com/office/drawing/2014/main" id="{D629EB20-5778-4B9E-9B14-199130F98090}"/>
              </a:ext>
            </a:extLst>
          </p:cNvPr>
          <p:cNvSpPr>
            <a:spLocks noGrp="1"/>
          </p:cNvSpPr>
          <p:nvPr>
            <p:ph type="body" sz="quarter" idx="72" hasCustomPrompt="1"/>
          </p:nvPr>
        </p:nvSpPr>
        <p:spPr>
          <a:xfrm>
            <a:off x="8872021" y="4447635"/>
            <a:ext cx="2448000" cy="204788"/>
          </a:xfrm>
        </p:spPr>
        <p:txBody>
          <a:bodyPr>
            <a:noAutofit/>
          </a:bodyPr>
          <a:lstStyle>
            <a:lvl1pPr>
              <a:defRPr sz="1600" b="1"/>
            </a:lvl1pPr>
          </a:lstStyle>
          <a:p>
            <a:pPr lvl="0"/>
            <a:r>
              <a:rPr lang="en-GB" noProof="0" dirty="0"/>
              <a:t>Name</a:t>
            </a:r>
          </a:p>
        </p:txBody>
      </p:sp>
      <p:sp>
        <p:nvSpPr>
          <p:cNvPr id="82" name="Tijdelijke aanduiding voor tekst 9">
            <a:extLst>
              <a:ext uri="{FF2B5EF4-FFF2-40B4-BE49-F238E27FC236}">
                <a16:creationId xmlns:a16="http://schemas.microsoft.com/office/drawing/2014/main" id="{5869BA4C-24F5-491B-9549-44562AEFA3D3}"/>
              </a:ext>
            </a:extLst>
          </p:cNvPr>
          <p:cNvSpPr>
            <a:spLocks noGrp="1"/>
          </p:cNvSpPr>
          <p:nvPr>
            <p:ph type="body" sz="quarter" idx="73" hasCustomPrompt="1"/>
          </p:nvPr>
        </p:nvSpPr>
        <p:spPr>
          <a:xfrm>
            <a:off x="8890740" y="4720657"/>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83" name="Tijdelijke aanduiding voor tekst 9">
            <a:extLst>
              <a:ext uri="{FF2B5EF4-FFF2-40B4-BE49-F238E27FC236}">
                <a16:creationId xmlns:a16="http://schemas.microsoft.com/office/drawing/2014/main" id="{202DA70C-6FC9-4E4A-9BB0-BF0114062E4A}"/>
              </a:ext>
            </a:extLst>
          </p:cNvPr>
          <p:cNvSpPr>
            <a:spLocks noGrp="1"/>
          </p:cNvSpPr>
          <p:nvPr>
            <p:ph type="body" sz="quarter" idx="74" hasCustomPrompt="1"/>
          </p:nvPr>
        </p:nvSpPr>
        <p:spPr>
          <a:xfrm>
            <a:off x="8872021" y="5049974"/>
            <a:ext cx="2448000" cy="204788"/>
          </a:xfrm>
        </p:spPr>
        <p:txBody>
          <a:bodyPr>
            <a:noAutofit/>
          </a:bodyPr>
          <a:lstStyle>
            <a:lvl1pPr>
              <a:defRPr sz="1600" b="1"/>
            </a:lvl1pPr>
          </a:lstStyle>
          <a:p>
            <a:pPr lvl="0"/>
            <a:r>
              <a:rPr lang="en-GB" noProof="0" dirty="0"/>
              <a:t>Name</a:t>
            </a:r>
          </a:p>
        </p:txBody>
      </p:sp>
      <p:sp>
        <p:nvSpPr>
          <p:cNvPr id="84" name="Tijdelijke aanduiding voor tekst 9">
            <a:extLst>
              <a:ext uri="{FF2B5EF4-FFF2-40B4-BE49-F238E27FC236}">
                <a16:creationId xmlns:a16="http://schemas.microsoft.com/office/drawing/2014/main" id="{F0316C87-FEAF-4E79-966E-0B5173C3EB6A}"/>
              </a:ext>
            </a:extLst>
          </p:cNvPr>
          <p:cNvSpPr>
            <a:spLocks noGrp="1"/>
          </p:cNvSpPr>
          <p:nvPr>
            <p:ph type="body" sz="quarter" idx="75" hasCustomPrompt="1"/>
          </p:nvPr>
        </p:nvSpPr>
        <p:spPr>
          <a:xfrm>
            <a:off x="8872021" y="5322996"/>
            <a:ext cx="2448000" cy="204788"/>
          </a:xfrm>
        </p:spPr>
        <p:txBody>
          <a:bodyPr>
            <a:noAutofit/>
          </a:bodyPr>
          <a:lstStyle>
            <a:lvl1pPr>
              <a:defRPr sz="1400" b="0">
                <a:solidFill>
                  <a:schemeClr val="accent6"/>
                </a:solidFill>
              </a:defRPr>
            </a:lvl1pPr>
          </a:lstStyle>
          <a:p>
            <a:pPr lvl="0"/>
            <a:r>
              <a:rPr lang="en-GB" noProof="0" dirty="0"/>
              <a:t>Position/title</a:t>
            </a:r>
          </a:p>
        </p:txBody>
      </p:sp>
      <p:sp>
        <p:nvSpPr>
          <p:cNvPr id="52" name="Tijdelijke aanduiding voor datum 3">
            <a:extLst>
              <a:ext uri="{FF2B5EF4-FFF2-40B4-BE49-F238E27FC236}">
                <a16:creationId xmlns:a16="http://schemas.microsoft.com/office/drawing/2014/main" id="{D9EAFB24-AE70-4F10-B766-C55CFEA832C5}"/>
              </a:ext>
            </a:extLst>
          </p:cNvPr>
          <p:cNvSpPr>
            <a:spLocks noGrp="1"/>
          </p:cNvSpPr>
          <p:nvPr>
            <p:ph type="dt" sz="half" idx="2"/>
          </p:nvPr>
        </p:nvSpPr>
        <p:spPr>
          <a:xfrm>
            <a:off x="1146563" y="6318000"/>
            <a:ext cx="1747752"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fld id="{C127844E-98DD-9B43-B79F-24CA34ED5BDA}" type="datetime4">
              <a:rPr lang="en-US" smtClean="0"/>
              <a:t>June 21, 2021</a:t>
            </a:fld>
            <a:endParaRPr lang="nl-NL" dirty="0"/>
          </a:p>
        </p:txBody>
      </p:sp>
      <p:sp>
        <p:nvSpPr>
          <p:cNvPr id="55" name="Tijdelijke aanduiding voor voettekst 4">
            <a:extLst>
              <a:ext uri="{FF2B5EF4-FFF2-40B4-BE49-F238E27FC236}">
                <a16:creationId xmlns:a16="http://schemas.microsoft.com/office/drawing/2014/main" id="{1E27E025-9B4F-4EE6-8475-FA6BDED000FE}"/>
              </a:ext>
            </a:extLst>
          </p:cNvPr>
          <p:cNvSpPr>
            <a:spLocks noGrp="1"/>
          </p:cNvSpPr>
          <p:nvPr>
            <p:ph type="ftr" sz="quarter" idx="3"/>
          </p:nvPr>
        </p:nvSpPr>
        <p:spPr>
          <a:xfrm>
            <a:off x="1146563" y="6073200"/>
            <a:ext cx="4761185"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r>
              <a:rPr lang="nl-NL"/>
              <a:t>C. Bouvy |  BSc Thesis Defense</a:t>
            </a:r>
            <a:endParaRPr lang="nl-NL" dirty="0"/>
          </a:p>
        </p:txBody>
      </p:sp>
      <p:sp>
        <p:nvSpPr>
          <p:cNvPr id="57" name="Tijdelijke aanduiding voor dianummer 5">
            <a:extLst>
              <a:ext uri="{FF2B5EF4-FFF2-40B4-BE49-F238E27FC236}">
                <a16:creationId xmlns:a16="http://schemas.microsoft.com/office/drawing/2014/main" id="{8A3ADC05-9821-42E9-BA7B-62837F2E0915}"/>
              </a:ext>
            </a:extLst>
          </p:cNvPr>
          <p:cNvSpPr>
            <a:spLocks noGrp="1"/>
          </p:cNvSpPr>
          <p:nvPr>
            <p:ph type="sldNum" sz="quarter" idx="4"/>
          </p:nvPr>
        </p:nvSpPr>
        <p:spPr>
          <a:xfrm>
            <a:off x="10800609" y="6073200"/>
            <a:ext cx="787803" cy="365125"/>
          </a:xfrm>
          <a:prstGeom prst="rect">
            <a:avLst/>
          </a:prstGeom>
        </p:spPr>
        <p:txBody>
          <a:bodyPr vert="horz" lIns="91440" tIns="45720" rIns="91440" bIns="45720" rtlCol="0" anchor="ctr"/>
          <a:lstStyle>
            <a:lvl1pPr algn="r">
              <a:defRPr sz="1100">
                <a:solidFill>
                  <a:schemeClr val="tx2">
                    <a:lumMod val="40000"/>
                    <a:lumOff val="60000"/>
                  </a:schemeClr>
                </a:solidFill>
              </a:defRPr>
            </a:lvl1pPr>
          </a:lstStyle>
          <a:p>
            <a:fld id="{CF26CF14-CA55-4C05-9804-096C821AFF5B}" type="slidenum">
              <a:rPr lang="nl-NL" smtClean="0"/>
              <a:pPr/>
              <a:t>‹#›</a:t>
            </a:fld>
            <a:endParaRPr lang="nl-NL" dirty="0"/>
          </a:p>
        </p:txBody>
      </p:sp>
    </p:spTree>
    <p:extLst>
      <p:ext uri="{BB962C8B-B14F-4D97-AF65-F5344CB8AC3E}">
        <p14:creationId xmlns:p14="http://schemas.microsoft.com/office/powerpoint/2010/main" val="1961289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slide (new paragraph)">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8B0EFD-C6A4-4FE8-94AC-5B8FF1CEE7D9}"/>
              </a:ext>
            </a:extLst>
          </p:cNvPr>
          <p:cNvSpPr>
            <a:spLocks noGrp="1"/>
          </p:cNvSpPr>
          <p:nvPr>
            <p:ph type="title" hasCustomPrompt="1"/>
          </p:nvPr>
        </p:nvSpPr>
        <p:spPr>
          <a:xfrm>
            <a:off x="358515" y="1746657"/>
            <a:ext cx="10515600" cy="681354"/>
          </a:xfrm>
          <a:prstGeom prst="rect">
            <a:avLst/>
          </a:prstGeom>
        </p:spPr>
        <p:txBody>
          <a:bodyPr anchor="t">
            <a:noAutofit/>
          </a:bodyPr>
          <a:lstStyle>
            <a:lvl1pPr>
              <a:defRPr sz="4200">
                <a:solidFill>
                  <a:schemeClr val="bg1"/>
                </a:solidFill>
              </a:defRPr>
            </a:lvl1pPr>
          </a:lstStyle>
          <a:p>
            <a:r>
              <a:rPr lang="en-GB" noProof="0" dirty="0"/>
              <a:t>Click to add Section #</a:t>
            </a:r>
          </a:p>
        </p:txBody>
      </p:sp>
      <p:sp>
        <p:nvSpPr>
          <p:cNvPr id="3" name="Tijdelijke aanduiding voor tekst 2">
            <a:extLst>
              <a:ext uri="{FF2B5EF4-FFF2-40B4-BE49-F238E27FC236}">
                <a16:creationId xmlns:a16="http://schemas.microsoft.com/office/drawing/2014/main" id="{055B27B1-0D9B-4237-AEB3-87C3CB41AEF1}"/>
              </a:ext>
            </a:extLst>
          </p:cNvPr>
          <p:cNvSpPr>
            <a:spLocks noGrp="1"/>
          </p:cNvSpPr>
          <p:nvPr>
            <p:ph type="body" idx="1" hasCustomPrompt="1"/>
          </p:nvPr>
        </p:nvSpPr>
        <p:spPr>
          <a:xfrm>
            <a:off x="358515" y="2333760"/>
            <a:ext cx="10515600" cy="1500187"/>
          </a:xfrm>
        </p:spPr>
        <p:txBody>
          <a:bodyPr lIns="90000">
            <a:noAutofit/>
          </a:bodyPr>
          <a:lstStyle>
            <a:lvl1pPr marL="0" indent="0">
              <a:buNone/>
              <a:defRPr sz="42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GB" noProof="0" dirty="0"/>
              <a:t>Click to edit section title</a:t>
            </a:r>
          </a:p>
        </p:txBody>
      </p:sp>
      <p:cxnSp>
        <p:nvCxnSpPr>
          <p:cNvPr id="11" name="Rechte verbindingslijn 10">
            <a:extLst>
              <a:ext uri="{FF2B5EF4-FFF2-40B4-BE49-F238E27FC236}">
                <a16:creationId xmlns:a16="http://schemas.microsoft.com/office/drawing/2014/main" id="{531C6895-BDED-4B71-85F9-6EBE31CB538D}"/>
              </a:ext>
            </a:extLst>
          </p:cNvPr>
          <p:cNvCxnSpPr/>
          <p:nvPr userDrawn="1"/>
        </p:nvCxnSpPr>
        <p:spPr>
          <a:xfrm>
            <a:off x="0" y="1327950"/>
            <a:ext cx="4980562" cy="0"/>
          </a:xfrm>
          <a:prstGeom prst="line">
            <a:avLst/>
          </a:prstGeom>
          <a:ln w="25400" cap="rnd">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5684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content slide: fullscre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C9A692-14AE-4628-BC7A-01FC2AED47BB}"/>
              </a:ext>
            </a:extLst>
          </p:cNvPr>
          <p:cNvSpPr>
            <a:spLocks noGrp="1"/>
          </p:cNvSpPr>
          <p:nvPr>
            <p:ph type="title" hasCustomPrompt="1"/>
          </p:nvPr>
        </p:nvSpPr>
        <p:spPr>
          <a:xfrm>
            <a:off x="360000" y="76813"/>
            <a:ext cx="10946800" cy="1130400"/>
          </a:xfrm>
          <a:prstGeom prst="rect">
            <a:avLst/>
          </a:prstGeom>
        </p:spPr>
        <p:txBody>
          <a:bodyPr vert="horz" lIns="91440" tIns="45720" rIns="91440" bIns="45720" rtlCol="0" anchor="b">
            <a:normAutofit/>
          </a:bodyPr>
          <a:lstStyle>
            <a:lvl1pPr>
              <a:defRPr lang="nl-NL" dirty="0"/>
            </a:lvl1pPr>
          </a:lstStyle>
          <a:p>
            <a:pPr lvl="0"/>
            <a:r>
              <a:rPr lang="en-GB" noProof="0" dirty="0"/>
              <a:t>Click to edit title style</a:t>
            </a:r>
          </a:p>
        </p:txBody>
      </p:sp>
      <p:sp>
        <p:nvSpPr>
          <p:cNvPr id="3" name="Tijdelijke aanduiding voor inhoud 2">
            <a:extLst>
              <a:ext uri="{FF2B5EF4-FFF2-40B4-BE49-F238E27FC236}">
                <a16:creationId xmlns:a16="http://schemas.microsoft.com/office/drawing/2014/main" id="{A03E38F0-AFEB-4D48-9A07-6D7D2F9A84BA}"/>
              </a:ext>
            </a:extLst>
          </p:cNvPr>
          <p:cNvSpPr>
            <a:spLocks noGrp="1"/>
          </p:cNvSpPr>
          <p:nvPr>
            <p:ph idx="1" hasCustomPrompt="1"/>
          </p:nvPr>
        </p:nvSpPr>
        <p:spPr>
          <a:xfrm>
            <a:off x="1146563" y="1769063"/>
            <a:ext cx="10160237" cy="4136437"/>
          </a:xfrm>
        </p:spPr>
        <p:txBody>
          <a:bodyPr/>
          <a:lstStyle>
            <a:lvl1pPr marL="203200" indent="-203200">
              <a:buFont typeface="Arial" panose="020B0604020202020204" pitchFamily="34" charset="0"/>
              <a:buChar char="•"/>
              <a:defRPr/>
            </a:lvl1pPr>
            <a:lvl2pPr>
              <a:spcBef>
                <a:spcPts val="400"/>
              </a:spcBef>
              <a:defRPr/>
            </a:lvl2pPr>
            <a:lvl3pPr>
              <a:defRPr/>
            </a:lvl3pPr>
            <a:lvl4pPr>
              <a:defRPr/>
            </a:lvl4pPr>
            <a:lvl5pPr>
              <a:defRPr/>
            </a:lvl5pPr>
          </a:lstStyle>
          <a:p>
            <a:pPr lvl="0"/>
            <a:r>
              <a:rPr lang="en-GB" noProof="0" dirty="0"/>
              <a:t>Click to edit text style</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Tijdelijke aanduiding voor datum 3">
            <a:extLst>
              <a:ext uri="{FF2B5EF4-FFF2-40B4-BE49-F238E27FC236}">
                <a16:creationId xmlns:a16="http://schemas.microsoft.com/office/drawing/2014/main" id="{DF0A7AD9-B193-4370-A272-82CC0E4D2F98}"/>
              </a:ext>
            </a:extLst>
          </p:cNvPr>
          <p:cNvSpPr>
            <a:spLocks noGrp="1"/>
          </p:cNvSpPr>
          <p:nvPr>
            <p:ph type="dt" sz="half" idx="2"/>
          </p:nvPr>
        </p:nvSpPr>
        <p:spPr>
          <a:xfrm>
            <a:off x="1146563" y="6318000"/>
            <a:ext cx="1747752"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fld id="{5FC410C6-83F4-2242-B09D-8C7DD9609B29}" type="datetime4">
              <a:rPr lang="en-US" smtClean="0"/>
              <a:t>June 21, 2021</a:t>
            </a:fld>
            <a:endParaRPr lang="nl-NL" dirty="0"/>
          </a:p>
        </p:txBody>
      </p:sp>
      <p:sp>
        <p:nvSpPr>
          <p:cNvPr id="8" name="Tijdelijke aanduiding voor voettekst 4">
            <a:extLst>
              <a:ext uri="{FF2B5EF4-FFF2-40B4-BE49-F238E27FC236}">
                <a16:creationId xmlns:a16="http://schemas.microsoft.com/office/drawing/2014/main" id="{02F2E84F-DD97-4AC0-9CAA-8325399045BD}"/>
              </a:ext>
            </a:extLst>
          </p:cNvPr>
          <p:cNvSpPr>
            <a:spLocks noGrp="1"/>
          </p:cNvSpPr>
          <p:nvPr>
            <p:ph type="ftr" sz="quarter" idx="3"/>
          </p:nvPr>
        </p:nvSpPr>
        <p:spPr>
          <a:xfrm>
            <a:off x="1146563" y="6073200"/>
            <a:ext cx="4761185"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r>
              <a:rPr lang="nl-NL"/>
              <a:t>C. Bouvy |  BSc Thesis Defense</a:t>
            </a:r>
            <a:endParaRPr lang="nl-NL" dirty="0"/>
          </a:p>
        </p:txBody>
      </p:sp>
      <p:sp>
        <p:nvSpPr>
          <p:cNvPr id="11" name="Tijdelijke aanduiding voor dianummer 5">
            <a:extLst>
              <a:ext uri="{FF2B5EF4-FFF2-40B4-BE49-F238E27FC236}">
                <a16:creationId xmlns:a16="http://schemas.microsoft.com/office/drawing/2014/main" id="{A00A7BDA-065E-4DB2-8FCC-E1F72517F5D8}"/>
              </a:ext>
            </a:extLst>
          </p:cNvPr>
          <p:cNvSpPr>
            <a:spLocks noGrp="1"/>
          </p:cNvSpPr>
          <p:nvPr>
            <p:ph type="sldNum" sz="quarter" idx="4"/>
          </p:nvPr>
        </p:nvSpPr>
        <p:spPr>
          <a:xfrm>
            <a:off x="10800609" y="6073200"/>
            <a:ext cx="787803" cy="365125"/>
          </a:xfrm>
          <a:prstGeom prst="rect">
            <a:avLst/>
          </a:prstGeom>
        </p:spPr>
        <p:txBody>
          <a:bodyPr vert="horz" lIns="91440" tIns="45720" rIns="91440" bIns="45720" rtlCol="0" anchor="ctr"/>
          <a:lstStyle>
            <a:lvl1pPr algn="r">
              <a:defRPr sz="1100">
                <a:solidFill>
                  <a:schemeClr val="tx2">
                    <a:lumMod val="40000"/>
                    <a:lumOff val="60000"/>
                  </a:schemeClr>
                </a:solidFill>
              </a:defRPr>
            </a:lvl1pPr>
          </a:lstStyle>
          <a:p>
            <a:fld id="{CF26CF14-CA55-4C05-9804-096C821AFF5B}" type="slidenum">
              <a:rPr lang="nl-NL" smtClean="0"/>
              <a:pPr/>
              <a:t>‹#›</a:t>
            </a:fld>
            <a:endParaRPr lang="nl-NL" dirty="0"/>
          </a:p>
        </p:txBody>
      </p:sp>
    </p:spTree>
    <p:extLst>
      <p:ext uri="{BB962C8B-B14F-4D97-AF65-F5344CB8AC3E}">
        <p14:creationId xmlns:p14="http://schemas.microsoft.com/office/powerpoint/2010/main" val="364959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content slide: 2 column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CB1F32-867F-46A9-B664-8BB4BA6D2498}"/>
              </a:ext>
            </a:extLst>
          </p:cNvPr>
          <p:cNvSpPr>
            <a:spLocks noGrp="1"/>
          </p:cNvSpPr>
          <p:nvPr>
            <p:ph type="title" hasCustomPrompt="1"/>
          </p:nvPr>
        </p:nvSpPr>
        <p:spPr>
          <a:xfrm>
            <a:off x="360000" y="76813"/>
            <a:ext cx="10957288" cy="1130400"/>
          </a:xfrm>
          <a:prstGeom prst="rect">
            <a:avLst/>
          </a:prstGeom>
        </p:spPr>
        <p:txBody>
          <a:bodyPr vert="horz" lIns="91440" tIns="45720" rIns="91440" bIns="45720" rtlCol="0" anchor="b">
            <a:normAutofit/>
          </a:bodyPr>
          <a:lstStyle>
            <a:lvl1pPr>
              <a:defRPr lang="nl-NL"/>
            </a:lvl1pPr>
          </a:lstStyle>
          <a:p>
            <a:pPr lvl="0"/>
            <a:r>
              <a:rPr lang="en-GB" noProof="0" dirty="0"/>
              <a:t>Click to edit title style</a:t>
            </a:r>
          </a:p>
        </p:txBody>
      </p:sp>
      <p:sp>
        <p:nvSpPr>
          <p:cNvPr id="3" name="Tijdelijke aanduiding voor inhoud 2">
            <a:extLst>
              <a:ext uri="{FF2B5EF4-FFF2-40B4-BE49-F238E27FC236}">
                <a16:creationId xmlns:a16="http://schemas.microsoft.com/office/drawing/2014/main" id="{0451485D-5529-40FE-AC0A-1F1A0FDAEA56}"/>
              </a:ext>
            </a:extLst>
          </p:cNvPr>
          <p:cNvSpPr>
            <a:spLocks noGrp="1"/>
          </p:cNvSpPr>
          <p:nvPr>
            <p:ph sz="half" idx="1" hasCustomPrompt="1"/>
          </p:nvPr>
        </p:nvSpPr>
        <p:spPr>
          <a:xfrm>
            <a:off x="1146562" y="1769063"/>
            <a:ext cx="4917646" cy="4136437"/>
          </a:xfrm>
        </p:spPr>
        <p:txBody>
          <a:bodyPr/>
          <a:lstStyle>
            <a:lvl1pPr marL="201613" indent="-201613">
              <a:buFont typeface="Arial" panose="020B0604020202020204" pitchFamily="34" charset="0"/>
              <a:buChar char="•"/>
              <a:defRPr/>
            </a:lvl1pPr>
            <a:lvl2pPr>
              <a:defRPr/>
            </a:lvl2pPr>
            <a:lvl3pPr>
              <a:defRPr/>
            </a:lvl3pPr>
            <a:lvl4pPr>
              <a:defRPr/>
            </a:lvl4pPr>
            <a:lvl5pPr>
              <a:defRPr/>
            </a:lvl5pPr>
          </a:lstStyle>
          <a:p>
            <a:pPr lvl="0"/>
            <a:r>
              <a:rPr lang="en-GB" noProof="0" dirty="0"/>
              <a:t>Click to edit text style</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Tijdelijke aanduiding voor inhoud 3">
            <a:extLst>
              <a:ext uri="{FF2B5EF4-FFF2-40B4-BE49-F238E27FC236}">
                <a16:creationId xmlns:a16="http://schemas.microsoft.com/office/drawing/2014/main" id="{2DEE300B-333D-45D7-837A-C03E0FB00B6B}"/>
              </a:ext>
            </a:extLst>
          </p:cNvPr>
          <p:cNvSpPr>
            <a:spLocks noGrp="1"/>
          </p:cNvSpPr>
          <p:nvPr>
            <p:ph sz="half" idx="2" hasCustomPrompt="1"/>
          </p:nvPr>
        </p:nvSpPr>
        <p:spPr>
          <a:xfrm>
            <a:off x="6399642" y="1769063"/>
            <a:ext cx="4917646" cy="4136437"/>
          </a:xfrm>
        </p:spPr>
        <p:txBody>
          <a:bodyPr vert="horz" lIns="0" tIns="0" rIns="0" bIns="0" rtlCol="0">
            <a:normAutofit/>
          </a:bodyPr>
          <a:lstStyle>
            <a:lvl1pPr marL="201613" indent="-201613">
              <a:buFont typeface="Arial" panose="020B0604020202020204" pitchFamily="34" charset="0"/>
              <a:buChar char="•"/>
              <a:defRPr lang="nl-NL" smtClean="0"/>
            </a:lvl1pPr>
            <a:lvl2pPr>
              <a:defRPr lang="nl-NL" smtClean="0"/>
            </a:lvl2pPr>
            <a:lvl3pPr>
              <a:defRPr lang="nl-NL" smtClean="0"/>
            </a:lvl3pPr>
            <a:lvl4pPr>
              <a:defRPr lang="nl-NL" smtClean="0"/>
            </a:lvl4pPr>
            <a:lvl5pPr>
              <a:defRPr lang="nl-NL"/>
            </a:lvl5pPr>
          </a:lstStyle>
          <a:p>
            <a:pPr lvl="0"/>
            <a:r>
              <a:rPr lang="en-GB" noProof="0" dirty="0"/>
              <a:t>Click to edit text style</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Tijdelijke aanduiding voor datum 3">
            <a:extLst>
              <a:ext uri="{FF2B5EF4-FFF2-40B4-BE49-F238E27FC236}">
                <a16:creationId xmlns:a16="http://schemas.microsoft.com/office/drawing/2014/main" id="{56AB5621-E96B-4384-B52A-EC825F37E4A0}"/>
              </a:ext>
            </a:extLst>
          </p:cNvPr>
          <p:cNvSpPr>
            <a:spLocks noGrp="1"/>
          </p:cNvSpPr>
          <p:nvPr>
            <p:ph type="dt" sz="half" idx="10"/>
          </p:nvPr>
        </p:nvSpPr>
        <p:spPr>
          <a:xfrm>
            <a:off x="1146563" y="6318000"/>
            <a:ext cx="1747752"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fld id="{4C0AFDFA-87A9-5141-B7BC-240D8DB8A7D5}" type="datetime4">
              <a:rPr lang="en-US" smtClean="0"/>
              <a:t>June 21, 2021</a:t>
            </a:fld>
            <a:endParaRPr lang="nl-NL" dirty="0"/>
          </a:p>
        </p:txBody>
      </p:sp>
      <p:sp>
        <p:nvSpPr>
          <p:cNvPr id="9" name="Tijdelijke aanduiding voor voettekst 4">
            <a:extLst>
              <a:ext uri="{FF2B5EF4-FFF2-40B4-BE49-F238E27FC236}">
                <a16:creationId xmlns:a16="http://schemas.microsoft.com/office/drawing/2014/main" id="{8F852A9B-659B-4074-BB47-3E200FF1C1C2}"/>
              </a:ext>
            </a:extLst>
          </p:cNvPr>
          <p:cNvSpPr>
            <a:spLocks noGrp="1"/>
          </p:cNvSpPr>
          <p:nvPr>
            <p:ph type="ftr" sz="quarter" idx="3"/>
          </p:nvPr>
        </p:nvSpPr>
        <p:spPr>
          <a:xfrm>
            <a:off x="1146563" y="6073200"/>
            <a:ext cx="4761185"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r>
              <a:rPr lang="nl-NL"/>
              <a:t>C. Bouvy |  BSc Thesis Defense</a:t>
            </a:r>
            <a:endParaRPr lang="nl-NL" dirty="0"/>
          </a:p>
        </p:txBody>
      </p:sp>
      <p:sp>
        <p:nvSpPr>
          <p:cNvPr id="12" name="Tijdelijke aanduiding voor dianummer 5">
            <a:extLst>
              <a:ext uri="{FF2B5EF4-FFF2-40B4-BE49-F238E27FC236}">
                <a16:creationId xmlns:a16="http://schemas.microsoft.com/office/drawing/2014/main" id="{8F802402-6354-4277-ACE2-B6F3163C4879}"/>
              </a:ext>
            </a:extLst>
          </p:cNvPr>
          <p:cNvSpPr>
            <a:spLocks noGrp="1"/>
          </p:cNvSpPr>
          <p:nvPr>
            <p:ph type="sldNum" sz="quarter" idx="4"/>
          </p:nvPr>
        </p:nvSpPr>
        <p:spPr>
          <a:xfrm>
            <a:off x="10800609" y="6073200"/>
            <a:ext cx="787803" cy="365125"/>
          </a:xfrm>
          <a:prstGeom prst="rect">
            <a:avLst/>
          </a:prstGeom>
        </p:spPr>
        <p:txBody>
          <a:bodyPr vert="horz" lIns="91440" tIns="45720" rIns="91440" bIns="45720" rtlCol="0" anchor="ctr"/>
          <a:lstStyle>
            <a:lvl1pPr algn="r">
              <a:defRPr sz="1100">
                <a:solidFill>
                  <a:schemeClr val="tx2">
                    <a:lumMod val="40000"/>
                    <a:lumOff val="60000"/>
                  </a:schemeClr>
                </a:solidFill>
              </a:defRPr>
            </a:lvl1pPr>
          </a:lstStyle>
          <a:p>
            <a:fld id="{CF26CF14-CA55-4C05-9804-096C821AFF5B}" type="slidenum">
              <a:rPr lang="nl-NL" smtClean="0"/>
              <a:pPr/>
              <a:t>‹#›</a:t>
            </a:fld>
            <a:endParaRPr lang="nl-NL" dirty="0"/>
          </a:p>
        </p:txBody>
      </p:sp>
    </p:spTree>
    <p:extLst>
      <p:ext uri="{BB962C8B-B14F-4D97-AF65-F5344CB8AC3E}">
        <p14:creationId xmlns:p14="http://schemas.microsoft.com/office/powerpoint/2010/main" val="348768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37ACB4-EFEF-4B9C-B3B8-8EF287C9C59F}"/>
              </a:ext>
            </a:extLst>
          </p:cNvPr>
          <p:cNvSpPr>
            <a:spLocks noGrp="1"/>
          </p:cNvSpPr>
          <p:nvPr>
            <p:ph type="title" hasCustomPrompt="1"/>
          </p:nvPr>
        </p:nvSpPr>
        <p:spPr>
          <a:xfrm>
            <a:off x="360000" y="76813"/>
            <a:ext cx="10957288" cy="1130400"/>
          </a:xfrm>
          <a:prstGeom prst="rect">
            <a:avLst/>
          </a:prstGeom>
        </p:spPr>
        <p:txBody>
          <a:bodyPr/>
          <a:lstStyle>
            <a:lvl1pPr>
              <a:defRPr/>
            </a:lvl1pPr>
          </a:lstStyle>
          <a:p>
            <a:r>
              <a:rPr lang="en-GB" noProof="0" dirty="0"/>
              <a:t>Click to edit title style</a:t>
            </a:r>
          </a:p>
        </p:txBody>
      </p:sp>
      <p:sp>
        <p:nvSpPr>
          <p:cNvPr id="6" name="Tijdelijke aanduiding voor datum 3">
            <a:extLst>
              <a:ext uri="{FF2B5EF4-FFF2-40B4-BE49-F238E27FC236}">
                <a16:creationId xmlns:a16="http://schemas.microsoft.com/office/drawing/2014/main" id="{F09CF8D3-9DF8-4E6C-84EB-B613F779B5F6}"/>
              </a:ext>
            </a:extLst>
          </p:cNvPr>
          <p:cNvSpPr>
            <a:spLocks noGrp="1"/>
          </p:cNvSpPr>
          <p:nvPr>
            <p:ph type="dt" sz="half" idx="2"/>
          </p:nvPr>
        </p:nvSpPr>
        <p:spPr>
          <a:xfrm>
            <a:off x="1146563" y="6318000"/>
            <a:ext cx="1747752"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fld id="{4C4DDF81-915F-F145-8342-E82E45C4ABEF}" type="datetime4">
              <a:rPr lang="en-US" smtClean="0"/>
              <a:t>June 21, 2021</a:t>
            </a:fld>
            <a:endParaRPr lang="nl-NL" dirty="0"/>
          </a:p>
        </p:txBody>
      </p:sp>
      <p:sp>
        <p:nvSpPr>
          <p:cNvPr id="7" name="Tijdelijke aanduiding voor voettekst 4">
            <a:extLst>
              <a:ext uri="{FF2B5EF4-FFF2-40B4-BE49-F238E27FC236}">
                <a16:creationId xmlns:a16="http://schemas.microsoft.com/office/drawing/2014/main" id="{B0A235F7-B785-4FB8-9057-16D0AEF5AB23}"/>
              </a:ext>
            </a:extLst>
          </p:cNvPr>
          <p:cNvSpPr>
            <a:spLocks noGrp="1"/>
          </p:cNvSpPr>
          <p:nvPr>
            <p:ph type="ftr" sz="quarter" idx="3"/>
          </p:nvPr>
        </p:nvSpPr>
        <p:spPr>
          <a:xfrm>
            <a:off x="1146563" y="6073200"/>
            <a:ext cx="4761185"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r>
              <a:rPr lang="nl-NL"/>
              <a:t>C. Bouvy |  BSc Thesis Defense</a:t>
            </a:r>
            <a:endParaRPr lang="nl-NL" dirty="0"/>
          </a:p>
        </p:txBody>
      </p:sp>
      <p:sp>
        <p:nvSpPr>
          <p:cNvPr id="10" name="Tijdelijke aanduiding voor dianummer 5">
            <a:extLst>
              <a:ext uri="{FF2B5EF4-FFF2-40B4-BE49-F238E27FC236}">
                <a16:creationId xmlns:a16="http://schemas.microsoft.com/office/drawing/2014/main" id="{90EC1D06-D0D6-43A4-9CEF-30FB79B34C49}"/>
              </a:ext>
            </a:extLst>
          </p:cNvPr>
          <p:cNvSpPr>
            <a:spLocks noGrp="1"/>
          </p:cNvSpPr>
          <p:nvPr>
            <p:ph type="sldNum" sz="quarter" idx="4"/>
          </p:nvPr>
        </p:nvSpPr>
        <p:spPr>
          <a:xfrm>
            <a:off x="10800609" y="6073200"/>
            <a:ext cx="787803" cy="365125"/>
          </a:xfrm>
          <a:prstGeom prst="rect">
            <a:avLst/>
          </a:prstGeom>
        </p:spPr>
        <p:txBody>
          <a:bodyPr vert="horz" lIns="91440" tIns="45720" rIns="91440" bIns="45720" rtlCol="0" anchor="ctr"/>
          <a:lstStyle>
            <a:lvl1pPr algn="r">
              <a:defRPr sz="1100">
                <a:solidFill>
                  <a:schemeClr val="tx2">
                    <a:lumMod val="40000"/>
                    <a:lumOff val="60000"/>
                  </a:schemeClr>
                </a:solidFill>
              </a:defRPr>
            </a:lvl1pPr>
          </a:lstStyle>
          <a:p>
            <a:fld id="{CF26CF14-CA55-4C05-9804-096C821AFF5B}" type="slidenum">
              <a:rPr lang="nl-NL" smtClean="0"/>
              <a:pPr/>
              <a:t>‹#›</a:t>
            </a:fld>
            <a:endParaRPr lang="nl-NL" dirty="0"/>
          </a:p>
        </p:txBody>
      </p:sp>
    </p:spTree>
    <p:extLst>
      <p:ext uri="{BB962C8B-B14F-4D97-AF65-F5344CB8AC3E}">
        <p14:creationId xmlns:p14="http://schemas.microsoft.com/office/powerpoint/2010/main" val="1910826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image" Target="../media/image2.png"/><Relationship Id="rId5" Type="http://schemas.openxmlformats.org/officeDocument/2006/relationships/slideLayout" Target="../slideLayouts/slideLayout17.xml"/><Relationship Id="rId10" Type="http://schemas.openxmlformats.org/officeDocument/2006/relationships/image" Target="../media/image10.jpg"/><Relationship Id="rId4" Type="http://schemas.openxmlformats.org/officeDocument/2006/relationships/slideLayout" Target="../slideLayouts/slideLayout16.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image" Target="../media/image2.png"/><Relationship Id="rId5" Type="http://schemas.openxmlformats.org/officeDocument/2006/relationships/slideLayout" Target="../slideLayouts/slideLayout25.xml"/><Relationship Id="rId10" Type="http://schemas.openxmlformats.org/officeDocument/2006/relationships/image" Target="../media/image12.jpg"/><Relationship Id="rId4" Type="http://schemas.openxmlformats.org/officeDocument/2006/relationships/slideLayout" Target="../slideLayouts/slideLayout24.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image" Target="../media/image2.png"/><Relationship Id="rId5" Type="http://schemas.openxmlformats.org/officeDocument/2006/relationships/slideLayout" Target="../slideLayouts/slideLayout33.xml"/><Relationship Id="rId10" Type="http://schemas.openxmlformats.org/officeDocument/2006/relationships/image" Target="../media/image14.jpg"/><Relationship Id="rId4" Type="http://schemas.openxmlformats.org/officeDocument/2006/relationships/slideLayout" Target="../slideLayouts/slideLayout32.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56B1E6E1-D838-4D74-BB40-D99B32CF7F4E}"/>
              </a:ext>
            </a:extLst>
          </p:cNvPr>
          <p:cNvSpPr>
            <a:spLocks noGrp="1"/>
          </p:cNvSpPr>
          <p:nvPr>
            <p:ph type="title"/>
          </p:nvPr>
        </p:nvSpPr>
        <p:spPr>
          <a:xfrm>
            <a:off x="358706" y="76813"/>
            <a:ext cx="10958582" cy="1130849"/>
          </a:xfrm>
          <a:prstGeom prst="rect">
            <a:avLst/>
          </a:prstGeom>
        </p:spPr>
        <p:txBody>
          <a:bodyPr vert="horz" lIns="91440" tIns="45720" rIns="91440" bIns="45720" rtlCol="0" anchor="b">
            <a:normAutofit/>
          </a:bodyPr>
          <a:lstStyle/>
          <a:p>
            <a:r>
              <a:rPr lang="en-GB" noProof="0" dirty="0"/>
              <a:t>Click to edit title style</a:t>
            </a:r>
          </a:p>
        </p:txBody>
      </p:sp>
      <p:sp>
        <p:nvSpPr>
          <p:cNvPr id="3" name="Tijdelijke aanduiding voor tekst 2">
            <a:extLst>
              <a:ext uri="{FF2B5EF4-FFF2-40B4-BE49-F238E27FC236}">
                <a16:creationId xmlns:a16="http://schemas.microsoft.com/office/drawing/2014/main" id="{711BF839-02E3-4C7D-9EAD-E3D6CEF99145}"/>
              </a:ext>
            </a:extLst>
          </p:cNvPr>
          <p:cNvSpPr>
            <a:spLocks noGrp="1"/>
          </p:cNvSpPr>
          <p:nvPr>
            <p:ph type="body" idx="1"/>
          </p:nvPr>
        </p:nvSpPr>
        <p:spPr>
          <a:xfrm>
            <a:off x="1156102" y="1769062"/>
            <a:ext cx="10153650" cy="4131617"/>
          </a:xfrm>
          <a:prstGeom prst="rect">
            <a:avLst/>
          </a:prstGeom>
        </p:spPr>
        <p:txBody>
          <a:bodyPr vert="horz" lIns="0" tIns="0" rIns="0" bIns="0" rtlCol="0">
            <a:normAutofit/>
          </a:bodyPr>
          <a:lstStyle/>
          <a:p>
            <a:pPr lvl="0"/>
            <a:r>
              <a:rPr lang="en-GB" noProof="0" dirty="0"/>
              <a:t>Click to edit text style</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Tijdelijke aanduiding voor datum 3">
            <a:extLst>
              <a:ext uri="{FF2B5EF4-FFF2-40B4-BE49-F238E27FC236}">
                <a16:creationId xmlns:a16="http://schemas.microsoft.com/office/drawing/2014/main" id="{BFF128D9-473A-4F7D-8DD5-6600F505664A}"/>
              </a:ext>
            </a:extLst>
          </p:cNvPr>
          <p:cNvSpPr>
            <a:spLocks noGrp="1"/>
          </p:cNvSpPr>
          <p:nvPr>
            <p:ph type="dt" sz="half" idx="2"/>
          </p:nvPr>
        </p:nvSpPr>
        <p:spPr>
          <a:xfrm>
            <a:off x="1146563" y="6318000"/>
            <a:ext cx="1747752"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fld id="{27B52708-86FC-224B-8B9B-AD3605164220}" type="datetime4">
              <a:rPr lang="en-US" smtClean="0"/>
              <a:t>June 21, 2021</a:t>
            </a:fld>
            <a:endParaRPr lang="nl-NL" dirty="0"/>
          </a:p>
        </p:txBody>
      </p:sp>
      <p:sp>
        <p:nvSpPr>
          <p:cNvPr id="5" name="Tijdelijke aanduiding voor voettekst 4">
            <a:extLst>
              <a:ext uri="{FF2B5EF4-FFF2-40B4-BE49-F238E27FC236}">
                <a16:creationId xmlns:a16="http://schemas.microsoft.com/office/drawing/2014/main" id="{C3CDA788-C8BC-43C9-A581-03D0E049D144}"/>
              </a:ext>
            </a:extLst>
          </p:cNvPr>
          <p:cNvSpPr>
            <a:spLocks noGrp="1"/>
          </p:cNvSpPr>
          <p:nvPr>
            <p:ph type="ftr" sz="quarter" idx="3"/>
          </p:nvPr>
        </p:nvSpPr>
        <p:spPr>
          <a:xfrm>
            <a:off x="1146563" y="6073200"/>
            <a:ext cx="4761185"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r>
              <a:rPr lang="nl-NL"/>
              <a:t>C. Bouvy |  BSc Thesis Defense</a:t>
            </a:r>
            <a:endParaRPr lang="nl-NL" dirty="0"/>
          </a:p>
        </p:txBody>
      </p:sp>
      <p:sp>
        <p:nvSpPr>
          <p:cNvPr id="6" name="Tijdelijke aanduiding voor dianummer 5">
            <a:extLst>
              <a:ext uri="{FF2B5EF4-FFF2-40B4-BE49-F238E27FC236}">
                <a16:creationId xmlns:a16="http://schemas.microsoft.com/office/drawing/2014/main" id="{820B0E81-3B52-4998-8953-800B819F0935}"/>
              </a:ext>
            </a:extLst>
          </p:cNvPr>
          <p:cNvSpPr>
            <a:spLocks noGrp="1"/>
          </p:cNvSpPr>
          <p:nvPr>
            <p:ph type="sldNum" sz="quarter" idx="4"/>
          </p:nvPr>
        </p:nvSpPr>
        <p:spPr>
          <a:xfrm>
            <a:off x="10800609" y="6073200"/>
            <a:ext cx="787803" cy="365125"/>
          </a:xfrm>
          <a:prstGeom prst="rect">
            <a:avLst/>
          </a:prstGeom>
        </p:spPr>
        <p:txBody>
          <a:bodyPr vert="horz" lIns="91440" tIns="45720" rIns="91440" bIns="45720" rtlCol="0" anchor="ctr"/>
          <a:lstStyle>
            <a:lvl1pPr algn="r">
              <a:defRPr sz="1100">
                <a:solidFill>
                  <a:schemeClr val="tx2">
                    <a:lumMod val="40000"/>
                    <a:lumOff val="60000"/>
                  </a:schemeClr>
                </a:solidFill>
              </a:defRPr>
            </a:lvl1pPr>
          </a:lstStyle>
          <a:p>
            <a:fld id="{CF26CF14-CA55-4C05-9804-096C821AFF5B}" type="slidenum">
              <a:rPr lang="nl-NL" smtClean="0"/>
              <a:pPr/>
              <a:t>‹#›</a:t>
            </a:fld>
            <a:endParaRPr lang="nl-NL" dirty="0"/>
          </a:p>
        </p:txBody>
      </p:sp>
      <p:pic>
        <p:nvPicPr>
          <p:cNvPr id="14" name="Afbeelding 13">
            <a:extLst>
              <a:ext uri="{FF2B5EF4-FFF2-40B4-BE49-F238E27FC236}">
                <a16:creationId xmlns:a16="http://schemas.microsoft.com/office/drawing/2014/main" id="{BD70F396-9D15-4057-A7C2-58B08A3372F5}"/>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2033939" y="0"/>
            <a:ext cx="160720" cy="1331683"/>
          </a:xfrm>
          <a:prstGeom prst="rect">
            <a:avLst/>
          </a:prstGeom>
        </p:spPr>
      </p:pic>
      <p:cxnSp>
        <p:nvCxnSpPr>
          <p:cNvPr id="28" name="Rechte verbindingslijn 27">
            <a:extLst>
              <a:ext uri="{FF2B5EF4-FFF2-40B4-BE49-F238E27FC236}">
                <a16:creationId xmlns:a16="http://schemas.microsoft.com/office/drawing/2014/main" id="{3AE83F09-AB9A-4A63-9E26-72CDB273A38F}"/>
              </a:ext>
            </a:extLst>
          </p:cNvPr>
          <p:cNvCxnSpPr/>
          <p:nvPr userDrawn="1"/>
        </p:nvCxnSpPr>
        <p:spPr>
          <a:xfrm>
            <a:off x="0" y="1327950"/>
            <a:ext cx="4980562" cy="0"/>
          </a:xfrm>
          <a:prstGeom prst="line">
            <a:avLst/>
          </a:prstGeom>
          <a:ln w="25400" cap="rnd"/>
        </p:spPr>
        <p:style>
          <a:lnRef idx="1">
            <a:schemeClr val="accent1"/>
          </a:lnRef>
          <a:fillRef idx="0">
            <a:schemeClr val="accent1"/>
          </a:fillRef>
          <a:effectRef idx="0">
            <a:schemeClr val="accent1"/>
          </a:effectRef>
          <a:fontRef idx="minor">
            <a:schemeClr val="tx1"/>
          </a:fontRef>
        </p:style>
      </p:cxnSp>
      <p:pic>
        <p:nvPicPr>
          <p:cNvPr id="1030" name="Afbeelding 1029">
            <a:extLst>
              <a:ext uri="{FF2B5EF4-FFF2-40B4-BE49-F238E27FC236}">
                <a16:creationId xmlns:a16="http://schemas.microsoft.com/office/drawing/2014/main" id="{65CF8843-DEAD-43E7-A688-E9E1996CE95A}"/>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417911" y="6138000"/>
            <a:ext cx="501968" cy="493871"/>
          </a:xfrm>
          <a:prstGeom prst="rect">
            <a:avLst/>
          </a:prstGeom>
        </p:spPr>
      </p:pic>
      <p:sp>
        <p:nvSpPr>
          <p:cNvPr id="7" name="Tekstvak 6">
            <a:extLst>
              <a:ext uri="{FF2B5EF4-FFF2-40B4-BE49-F238E27FC236}">
                <a16:creationId xmlns:a16="http://schemas.microsoft.com/office/drawing/2014/main" id="{AE9E0087-4B1F-49F6-840E-E51EFCB56C9B}"/>
              </a:ext>
            </a:extLst>
          </p:cNvPr>
          <p:cNvSpPr txBox="1"/>
          <p:nvPr userDrawn="1"/>
        </p:nvSpPr>
        <p:spPr>
          <a:xfrm>
            <a:off x="-2208343" y="169759"/>
            <a:ext cx="1898277" cy="523220"/>
          </a:xfrm>
          <a:prstGeom prst="rect">
            <a:avLst/>
          </a:prstGeom>
          <a:noFill/>
        </p:spPr>
        <p:txBody>
          <a:bodyPr wrap="none" rtlCol="0">
            <a:spAutoFit/>
          </a:bodyPr>
          <a:lstStyle/>
          <a:p>
            <a:r>
              <a:rPr lang="en-GB" sz="1400" noProof="0" dirty="0">
                <a:solidFill>
                  <a:schemeClr val="bg2"/>
                </a:solidFill>
              </a:rPr>
              <a:t>Colours you can use</a:t>
            </a:r>
            <a:br>
              <a:rPr lang="en-GB" sz="1400" noProof="0" dirty="0">
                <a:solidFill>
                  <a:schemeClr val="bg2"/>
                </a:solidFill>
              </a:rPr>
            </a:br>
            <a:r>
              <a:rPr lang="en-GB" sz="1400" noProof="0" dirty="0">
                <a:solidFill>
                  <a:schemeClr val="bg2"/>
                </a:solidFill>
              </a:rPr>
              <a:t>from the colour palette</a:t>
            </a:r>
          </a:p>
        </p:txBody>
      </p:sp>
      <p:sp>
        <p:nvSpPr>
          <p:cNvPr id="15" name="Tekstvak 14">
            <a:extLst>
              <a:ext uri="{FF2B5EF4-FFF2-40B4-BE49-F238E27FC236}">
                <a16:creationId xmlns:a16="http://schemas.microsoft.com/office/drawing/2014/main" id="{CEBB7260-3041-4FA8-804F-1508C5166B67}"/>
              </a:ext>
            </a:extLst>
          </p:cNvPr>
          <p:cNvSpPr txBox="1"/>
          <p:nvPr userDrawn="1"/>
        </p:nvSpPr>
        <p:spPr>
          <a:xfrm>
            <a:off x="-1773141" y="744154"/>
            <a:ext cx="1029449" cy="307777"/>
          </a:xfrm>
          <a:prstGeom prst="rect">
            <a:avLst/>
          </a:prstGeom>
          <a:noFill/>
        </p:spPr>
        <p:txBody>
          <a:bodyPr wrap="none" rtlCol="0">
            <a:spAutoFit/>
          </a:bodyPr>
          <a:lstStyle/>
          <a:p>
            <a:pPr algn="l"/>
            <a:r>
              <a:rPr lang="nl-NL" sz="1400" dirty="0">
                <a:solidFill>
                  <a:schemeClr val="bg2"/>
                </a:solidFill>
              </a:rPr>
              <a:t>230 / 130 / 0</a:t>
            </a:r>
          </a:p>
        </p:txBody>
      </p:sp>
      <p:sp>
        <p:nvSpPr>
          <p:cNvPr id="12" name="Rechthoek 11">
            <a:extLst>
              <a:ext uri="{FF2B5EF4-FFF2-40B4-BE49-F238E27FC236}">
                <a16:creationId xmlns:a16="http://schemas.microsoft.com/office/drawing/2014/main" id="{824A7630-8387-41C4-9F4C-9F495A494852}"/>
              </a:ext>
            </a:extLst>
          </p:cNvPr>
          <p:cNvSpPr/>
          <p:nvPr userDrawn="1"/>
        </p:nvSpPr>
        <p:spPr>
          <a:xfrm>
            <a:off x="-2053071" y="790518"/>
            <a:ext cx="215048" cy="215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Tekstvak 16">
            <a:extLst>
              <a:ext uri="{FF2B5EF4-FFF2-40B4-BE49-F238E27FC236}">
                <a16:creationId xmlns:a16="http://schemas.microsoft.com/office/drawing/2014/main" id="{168FF990-6680-4B40-A836-1BD155BA7663}"/>
              </a:ext>
            </a:extLst>
          </p:cNvPr>
          <p:cNvSpPr txBox="1"/>
          <p:nvPr userDrawn="1"/>
        </p:nvSpPr>
        <p:spPr>
          <a:xfrm>
            <a:off x="-1773141" y="1103105"/>
            <a:ext cx="1110560" cy="307777"/>
          </a:xfrm>
          <a:prstGeom prst="rect">
            <a:avLst/>
          </a:prstGeom>
          <a:noFill/>
        </p:spPr>
        <p:txBody>
          <a:bodyPr wrap="none" rtlCol="0">
            <a:spAutoFit/>
          </a:bodyPr>
          <a:lstStyle/>
          <a:p>
            <a:pPr algn="l"/>
            <a:r>
              <a:rPr lang="nl-NL" sz="1400" dirty="0">
                <a:solidFill>
                  <a:schemeClr val="bg2"/>
                </a:solidFill>
              </a:rPr>
              <a:t>66 / 103 / 127</a:t>
            </a:r>
          </a:p>
        </p:txBody>
      </p:sp>
      <p:sp>
        <p:nvSpPr>
          <p:cNvPr id="18" name="Rechthoek 17">
            <a:extLst>
              <a:ext uri="{FF2B5EF4-FFF2-40B4-BE49-F238E27FC236}">
                <a16:creationId xmlns:a16="http://schemas.microsoft.com/office/drawing/2014/main" id="{ACAA715D-60D7-445E-950C-A9C64264646D}"/>
              </a:ext>
            </a:extLst>
          </p:cNvPr>
          <p:cNvSpPr/>
          <p:nvPr userDrawn="1"/>
        </p:nvSpPr>
        <p:spPr>
          <a:xfrm>
            <a:off x="-2053071" y="1149469"/>
            <a:ext cx="215048" cy="2150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Tekstvak 18">
            <a:extLst>
              <a:ext uri="{FF2B5EF4-FFF2-40B4-BE49-F238E27FC236}">
                <a16:creationId xmlns:a16="http://schemas.microsoft.com/office/drawing/2014/main" id="{3375ACB5-9D43-4919-8788-A29540D290B1}"/>
              </a:ext>
            </a:extLst>
          </p:cNvPr>
          <p:cNvSpPr txBox="1"/>
          <p:nvPr userDrawn="1"/>
        </p:nvSpPr>
        <p:spPr>
          <a:xfrm>
            <a:off x="-1773141" y="1462056"/>
            <a:ext cx="947375" cy="307777"/>
          </a:xfrm>
          <a:prstGeom prst="rect">
            <a:avLst/>
          </a:prstGeom>
          <a:noFill/>
        </p:spPr>
        <p:txBody>
          <a:bodyPr wrap="none" rtlCol="0">
            <a:spAutoFit/>
          </a:bodyPr>
          <a:lstStyle/>
          <a:p>
            <a:pPr algn="l"/>
            <a:r>
              <a:rPr lang="nl-NL" sz="1400" dirty="0">
                <a:solidFill>
                  <a:schemeClr val="bg2"/>
                </a:solidFill>
              </a:rPr>
              <a:t>94 / 179 / 5</a:t>
            </a:r>
          </a:p>
        </p:txBody>
      </p:sp>
      <p:sp>
        <p:nvSpPr>
          <p:cNvPr id="20" name="Rechthoek 19">
            <a:extLst>
              <a:ext uri="{FF2B5EF4-FFF2-40B4-BE49-F238E27FC236}">
                <a16:creationId xmlns:a16="http://schemas.microsoft.com/office/drawing/2014/main" id="{31353075-2B89-4C0B-876D-DD1CD854E32C}"/>
              </a:ext>
            </a:extLst>
          </p:cNvPr>
          <p:cNvSpPr/>
          <p:nvPr userDrawn="1"/>
        </p:nvSpPr>
        <p:spPr>
          <a:xfrm>
            <a:off x="-2053071" y="1508420"/>
            <a:ext cx="215048" cy="2150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Tekstvak 20">
            <a:extLst>
              <a:ext uri="{FF2B5EF4-FFF2-40B4-BE49-F238E27FC236}">
                <a16:creationId xmlns:a16="http://schemas.microsoft.com/office/drawing/2014/main" id="{562EC549-450B-40B7-80B7-2E5B787B0F74}"/>
              </a:ext>
            </a:extLst>
          </p:cNvPr>
          <p:cNvSpPr txBox="1"/>
          <p:nvPr userDrawn="1"/>
        </p:nvSpPr>
        <p:spPr>
          <a:xfrm>
            <a:off x="-1773141" y="1821007"/>
            <a:ext cx="1012393" cy="307777"/>
          </a:xfrm>
          <a:prstGeom prst="rect">
            <a:avLst/>
          </a:prstGeom>
          <a:noFill/>
        </p:spPr>
        <p:txBody>
          <a:bodyPr wrap="none" rtlCol="0">
            <a:spAutoFit/>
          </a:bodyPr>
          <a:lstStyle/>
          <a:p>
            <a:pPr algn="l"/>
            <a:r>
              <a:rPr lang="nl-NL" sz="1400" dirty="0">
                <a:solidFill>
                  <a:schemeClr val="bg2"/>
                </a:solidFill>
              </a:rPr>
              <a:t>57 / 87 / 163</a:t>
            </a:r>
          </a:p>
        </p:txBody>
      </p:sp>
      <p:sp>
        <p:nvSpPr>
          <p:cNvPr id="22" name="Rechthoek 21">
            <a:extLst>
              <a:ext uri="{FF2B5EF4-FFF2-40B4-BE49-F238E27FC236}">
                <a16:creationId xmlns:a16="http://schemas.microsoft.com/office/drawing/2014/main" id="{2CCE84B7-282D-4BA5-AA3B-3BBA12C0BAC9}"/>
              </a:ext>
            </a:extLst>
          </p:cNvPr>
          <p:cNvSpPr/>
          <p:nvPr userDrawn="1"/>
        </p:nvSpPr>
        <p:spPr>
          <a:xfrm>
            <a:off x="-2053071" y="1867371"/>
            <a:ext cx="215048" cy="2150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Tekstvak 22">
            <a:extLst>
              <a:ext uri="{FF2B5EF4-FFF2-40B4-BE49-F238E27FC236}">
                <a16:creationId xmlns:a16="http://schemas.microsoft.com/office/drawing/2014/main" id="{913F1C8B-D55C-46D5-8E94-3BC739783825}"/>
              </a:ext>
            </a:extLst>
          </p:cNvPr>
          <p:cNvSpPr txBox="1"/>
          <p:nvPr userDrawn="1"/>
        </p:nvSpPr>
        <p:spPr>
          <a:xfrm>
            <a:off x="-1773141" y="2179958"/>
            <a:ext cx="1105687" cy="307777"/>
          </a:xfrm>
          <a:prstGeom prst="rect">
            <a:avLst/>
          </a:prstGeom>
          <a:noFill/>
        </p:spPr>
        <p:txBody>
          <a:bodyPr wrap="none" rtlCol="0">
            <a:spAutoFit/>
          </a:bodyPr>
          <a:lstStyle/>
          <a:p>
            <a:pPr algn="l"/>
            <a:r>
              <a:rPr lang="nl-NL" sz="1400" dirty="0">
                <a:solidFill>
                  <a:schemeClr val="bg2"/>
                </a:solidFill>
              </a:rPr>
              <a:t>69 / 133 / 136</a:t>
            </a:r>
          </a:p>
        </p:txBody>
      </p:sp>
      <p:sp>
        <p:nvSpPr>
          <p:cNvPr id="24" name="Rechthoek 23">
            <a:extLst>
              <a:ext uri="{FF2B5EF4-FFF2-40B4-BE49-F238E27FC236}">
                <a16:creationId xmlns:a16="http://schemas.microsoft.com/office/drawing/2014/main" id="{442A86BD-59A5-48A2-9F87-F628C4659469}"/>
              </a:ext>
            </a:extLst>
          </p:cNvPr>
          <p:cNvSpPr/>
          <p:nvPr userDrawn="1"/>
        </p:nvSpPr>
        <p:spPr>
          <a:xfrm>
            <a:off x="-2053071" y="2226322"/>
            <a:ext cx="215048" cy="2150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11" name="Groep 10">
            <a:extLst>
              <a:ext uri="{FF2B5EF4-FFF2-40B4-BE49-F238E27FC236}">
                <a16:creationId xmlns:a16="http://schemas.microsoft.com/office/drawing/2014/main" id="{DE98A86A-946A-481C-AD49-4ECB4466EFFD}"/>
              </a:ext>
            </a:extLst>
          </p:cNvPr>
          <p:cNvGrpSpPr/>
          <p:nvPr userDrawn="1"/>
        </p:nvGrpSpPr>
        <p:grpSpPr>
          <a:xfrm>
            <a:off x="-2274277" y="136525"/>
            <a:ext cx="2126134" cy="2463669"/>
            <a:chOff x="-1989269" y="136525"/>
            <a:chExt cx="1710726" cy="2463669"/>
          </a:xfrm>
        </p:grpSpPr>
        <p:cxnSp>
          <p:nvCxnSpPr>
            <p:cNvPr id="9" name="Rechte verbindingslijn 8">
              <a:extLst>
                <a:ext uri="{FF2B5EF4-FFF2-40B4-BE49-F238E27FC236}">
                  <a16:creationId xmlns:a16="http://schemas.microsoft.com/office/drawing/2014/main" id="{A2CA6ED0-99F3-4BD1-A890-99F5A0A7475D}"/>
                </a:ext>
              </a:extLst>
            </p:cNvPr>
            <p:cNvCxnSpPr>
              <a:cxnSpLocks/>
            </p:cNvCxnSpPr>
            <p:nvPr userDrawn="1"/>
          </p:nvCxnSpPr>
          <p:spPr>
            <a:xfrm flipH="1">
              <a:off x="-1989269" y="136525"/>
              <a:ext cx="171072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Rechte verbindingslijn 24">
              <a:extLst>
                <a:ext uri="{FF2B5EF4-FFF2-40B4-BE49-F238E27FC236}">
                  <a16:creationId xmlns:a16="http://schemas.microsoft.com/office/drawing/2014/main" id="{4F9DBFAC-9644-4491-BD6D-DB9F32B9D223}"/>
                </a:ext>
              </a:extLst>
            </p:cNvPr>
            <p:cNvCxnSpPr>
              <a:cxnSpLocks/>
            </p:cNvCxnSpPr>
            <p:nvPr userDrawn="1"/>
          </p:nvCxnSpPr>
          <p:spPr>
            <a:xfrm flipH="1">
              <a:off x="-1989269" y="692107"/>
              <a:ext cx="1710726"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Rechte verbindingslijn 25">
              <a:extLst>
                <a:ext uri="{FF2B5EF4-FFF2-40B4-BE49-F238E27FC236}">
                  <a16:creationId xmlns:a16="http://schemas.microsoft.com/office/drawing/2014/main" id="{C62C0298-2532-4B79-B7D6-9120FFAF5FE7}"/>
                </a:ext>
              </a:extLst>
            </p:cNvPr>
            <p:cNvCxnSpPr>
              <a:cxnSpLocks/>
            </p:cNvCxnSpPr>
            <p:nvPr userDrawn="1"/>
          </p:nvCxnSpPr>
          <p:spPr>
            <a:xfrm flipH="1">
              <a:off x="-1989269" y="2600194"/>
              <a:ext cx="171072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7" name="Tekstvak 26">
            <a:extLst>
              <a:ext uri="{FF2B5EF4-FFF2-40B4-BE49-F238E27FC236}">
                <a16:creationId xmlns:a16="http://schemas.microsoft.com/office/drawing/2014/main" id="{3604120A-74F3-4913-9C0C-C316E84178BC}"/>
              </a:ext>
            </a:extLst>
          </p:cNvPr>
          <p:cNvSpPr txBox="1"/>
          <p:nvPr userDrawn="1"/>
        </p:nvSpPr>
        <p:spPr>
          <a:xfrm>
            <a:off x="12520337" y="5719982"/>
            <a:ext cx="1247457" cy="523220"/>
          </a:xfrm>
          <a:prstGeom prst="rect">
            <a:avLst/>
          </a:prstGeom>
          <a:noFill/>
        </p:spPr>
        <p:txBody>
          <a:bodyPr wrap="none" rtlCol="0">
            <a:spAutoFit/>
          </a:bodyPr>
          <a:lstStyle/>
          <a:p>
            <a:r>
              <a:rPr lang="nl-NL" sz="1400" dirty="0">
                <a:solidFill>
                  <a:schemeClr val="bg2"/>
                </a:solidFill>
              </a:rPr>
              <a:t>No content</a:t>
            </a:r>
            <a:br>
              <a:rPr lang="nl-NL" sz="1400" dirty="0">
                <a:solidFill>
                  <a:schemeClr val="bg2"/>
                </a:solidFill>
              </a:rPr>
            </a:br>
            <a:r>
              <a:rPr lang="nl-NL" sz="1400" dirty="0">
                <a:solidFill>
                  <a:schemeClr val="bg2"/>
                </a:solidFill>
              </a:rPr>
              <a:t>below </a:t>
            </a:r>
            <a:r>
              <a:rPr lang="nl-NL" sz="1400" dirty="0" err="1">
                <a:solidFill>
                  <a:schemeClr val="bg2"/>
                </a:solidFill>
              </a:rPr>
              <a:t>this</a:t>
            </a:r>
            <a:r>
              <a:rPr lang="nl-NL" sz="1400" dirty="0">
                <a:solidFill>
                  <a:schemeClr val="bg2"/>
                </a:solidFill>
              </a:rPr>
              <a:t> line</a:t>
            </a:r>
          </a:p>
        </p:txBody>
      </p:sp>
      <p:sp>
        <p:nvSpPr>
          <p:cNvPr id="29" name="Gelijkbenige driehoek 28">
            <a:extLst>
              <a:ext uri="{FF2B5EF4-FFF2-40B4-BE49-F238E27FC236}">
                <a16:creationId xmlns:a16="http://schemas.microsoft.com/office/drawing/2014/main" id="{35426E9F-4CB0-4951-8E6D-27D9E43F8FB0}"/>
              </a:ext>
            </a:extLst>
          </p:cNvPr>
          <p:cNvSpPr/>
          <p:nvPr userDrawn="1"/>
        </p:nvSpPr>
        <p:spPr>
          <a:xfrm rot="16200000">
            <a:off x="12306037" y="5820684"/>
            <a:ext cx="217170" cy="18721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Tekstvak 41">
            <a:extLst>
              <a:ext uri="{FF2B5EF4-FFF2-40B4-BE49-F238E27FC236}">
                <a16:creationId xmlns:a16="http://schemas.microsoft.com/office/drawing/2014/main" id="{19F5D8FD-2232-476F-899E-0FBB35A1C3F0}"/>
              </a:ext>
            </a:extLst>
          </p:cNvPr>
          <p:cNvSpPr txBox="1"/>
          <p:nvPr userDrawn="1"/>
        </p:nvSpPr>
        <p:spPr>
          <a:xfrm>
            <a:off x="3360008" y="6917696"/>
            <a:ext cx="7481407" cy="1384995"/>
          </a:xfrm>
          <a:prstGeom prst="rect">
            <a:avLst/>
          </a:prstGeom>
          <a:noFill/>
        </p:spPr>
        <p:txBody>
          <a:bodyPr wrap="none" rtlCol="0">
            <a:spAutoFit/>
          </a:bodyPr>
          <a:lstStyle/>
          <a:p>
            <a:r>
              <a:rPr lang="en-US" sz="1400" b="0" dirty="0">
                <a:solidFill>
                  <a:schemeClr val="bg2"/>
                </a:solidFill>
              </a:rPr>
              <a:t>To edit </a:t>
            </a:r>
            <a:r>
              <a:rPr lang="en-US" sz="1400" b="1" dirty="0">
                <a:solidFill>
                  <a:schemeClr val="bg2"/>
                </a:solidFill>
              </a:rPr>
              <a:t>Name Surname | Congress/event </a:t>
            </a:r>
            <a:r>
              <a:rPr lang="en-US" sz="1400" dirty="0">
                <a:solidFill>
                  <a:schemeClr val="bg2"/>
                </a:solidFill>
              </a:rPr>
              <a:t>- go to:</a:t>
            </a:r>
            <a:br>
              <a:rPr lang="en-US" sz="1400" dirty="0">
                <a:solidFill>
                  <a:schemeClr val="bg2"/>
                </a:solidFill>
              </a:rPr>
            </a:br>
            <a:r>
              <a:rPr lang="en-US" sz="1400" dirty="0">
                <a:solidFill>
                  <a:schemeClr val="bg2"/>
                </a:solidFill>
              </a:rPr>
              <a:t>Insert &gt; Header and Footer text &gt; Edit the text next to the checked</a:t>
            </a:r>
            <a:br>
              <a:rPr lang="en-US" sz="1400" dirty="0">
                <a:solidFill>
                  <a:schemeClr val="bg2"/>
                </a:solidFill>
              </a:rPr>
            </a:br>
            <a:r>
              <a:rPr lang="en-US" sz="1400" dirty="0">
                <a:solidFill>
                  <a:schemeClr val="bg2"/>
                </a:solidFill>
              </a:rPr>
              <a:t>Footer box &gt; Click ‘Apply to all’</a:t>
            </a:r>
          </a:p>
          <a:p>
            <a:endParaRPr lang="en-US" sz="1400" dirty="0">
              <a:solidFill>
                <a:schemeClr val="bg2"/>
              </a:solidFill>
            </a:endParaRPr>
          </a:p>
          <a:p>
            <a:r>
              <a:rPr lang="en-US" sz="1400" b="1" dirty="0">
                <a:solidFill>
                  <a:schemeClr val="bg2"/>
                </a:solidFill>
              </a:rPr>
              <a:t>Don't want a date and </a:t>
            </a:r>
            <a:r>
              <a:rPr lang="en-US" sz="1400" b="1" dirty="0" err="1">
                <a:solidFill>
                  <a:schemeClr val="bg2"/>
                </a:solidFill>
              </a:rPr>
              <a:t>footertext</a:t>
            </a:r>
            <a:r>
              <a:rPr lang="en-US" sz="1400" b="1" dirty="0">
                <a:solidFill>
                  <a:schemeClr val="bg2"/>
                </a:solidFill>
              </a:rPr>
              <a:t>?</a:t>
            </a:r>
            <a:br>
              <a:rPr lang="en-US" sz="1400" b="1" dirty="0">
                <a:solidFill>
                  <a:schemeClr val="bg2"/>
                </a:solidFill>
              </a:rPr>
            </a:br>
            <a:r>
              <a:rPr lang="en-US" sz="1400" dirty="0">
                <a:solidFill>
                  <a:schemeClr val="bg2"/>
                </a:solidFill>
              </a:rPr>
              <a:t>Uncheck the footer and date box in the Header and Footer-dialogue &gt; Click 'Apply to all'</a:t>
            </a:r>
          </a:p>
        </p:txBody>
      </p:sp>
      <p:sp>
        <p:nvSpPr>
          <p:cNvPr id="43" name="Gelijkbenige driehoek 42">
            <a:extLst>
              <a:ext uri="{FF2B5EF4-FFF2-40B4-BE49-F238E27FC236}">
                <a16:creationId xmlns:a16="http://schemas.microsoft.com/office/drawing/2014/main" id="{E3E96BB4-7614-450E-A4BD-346FBF89C3E4}"/>
              </a:ext>
            </a:extLst>
          </p:cNvPr>
          <p:cNvSpPr/>
          <p:nvPr userDrawn="1"/>
        </p:nvSpPr>
        <p:spPr>
          <a:xfrm>
            <a:off x="3145708" y="7018398"/>
            <a:ext cx="217170" cy="18721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Tekstvak 29">
            <a:extLst>
              <a:ext uri="{FF2B5EF4-FFF2-40B4-BE49-F238E27FC236}">
                <a16:creationId xmlns:a16="http://schemas.microsoft.com/office/drawing/2014/main" id="{7D347FC8-28AB-41E4-A90B-6F8EEFC490AC}"/>
              </a:ext>
            </a:extLst>
          </p:cNvPr>
          <p:cNvSpPr txBox="1"/>
          <p:nvPr userDrawn="1"/>
        </p:nvSpPr>
        <p:spPr>
          <a:xfrm>
            <a:off x="12520337" y="1575523"/>
            <a:ext cx="1249060" cy="523220"/>
          </a:xfrm>
          <a:prstGeom prst="rect">
            <a:avLst/>
          </a:prstGeom>
          <a:noFill/>
        </p:spPr>
        <p:txBody>
          <a:bodyPr wrap="none" rtlCol="0">
            <a:spAutoFit/>
          </a:bodyPr>
          <a:lstStyle/>
          <a:p>
            <a:r>
              <a:rPr lang="nl-NL" sz="1400" dirty="0">
                <a:solidFill>
                  <a:schemeClr val="bg2"/>
                </a:solidFill>
              </a:rPr>
              <a:t>No content</a:t>
            </a:r>
            <a:br>
              <a:rPr lang="nl-NL" sz="1400" dirty="0">
                <a:solidFill>
                  <a:schemeClr val="bg2"/>
                </a:solidFill>
              </a:rPr>
            </a:br>
            <a:r>
              <a:rPr lang="nl-NL" sz="1400" dirty="0" err="1">
                <a:solidFill>
                  <a:schemeClr val="bg2"/>
                </a:solidFill>
              </a:rPr>
              <a:t>above</a:t>
            </a:r>
            <a:r>
              <a:rPr lang="nl-NL" sz="1400" dirty="0">
                <a:solidFill>
                  <a:schemeClr val="bg2"/>
                </a:solidFill>
              </a:rPr>
              <a:t> </a:t>
            </a:r>
            <a:r>
              <a:rPr lang="nl-NL" sz="1400" dirty="0" err="1">
                <a:solidFill>
                  <a:schemeClr val="bg2"/>
                </a:solidFill>
              </a:rPr>
              <a:t>this</a:t>
            </a:r>
            <a:r>
              <a:rPr lang="nl-NL" sz="1400" dirty="0">
                <a:solidFill>
                  <a:schemeClr val="bg2"/>
                </a:solidFill>
              </a:rPr>
              <a:t> line</a:t>
            </a:r>
          </a:p>
        </p:txBody>
      </p:sp>
      <p:sp>
        <p:nvSpPr>
          <p:cNvPr id="31" name="Gelijkbenige driehoek 30">
            <a:extLst>
              <a:ext uri="{FF2B5EF4-FFF2-40B4-BE49-F238E27FC236}">
                <a16:creationId xmlns:a16="http://schemas.microsoft.com/office/drawing/2014/main" id="{D86B6D5B-55CD-4151-B10E-963BB875D274}"/>
              </a:ext>
            </a:extLst>
          </p:cNvPr>
          <p:cNvSpPr/>
          <p:nvPr userDrawn="1"/>
        </p:nvSpPr>
        <p:spPr>
          <a:xfrm rot="16200000">
            <a:off x="12306037" y="1676225"/>
            <a:ext cx="217170" cy="18721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Tekstvak 31">
            <a:extLst>
              <a:ext uri="{FF2B5EF4-FFF2-40B4-BE49-F238E27FC236}">
                <a16:creationId xmlns:a16="http://schemas.microsoft.com/office/drawing/2014/main" id="{BA6D357D-42B5-4F74-BF68-3C7A3C465779}"/>
              </a:ext>
            </a:extLst>
          </p:cNvPr>
          <p:cNvSpPr txBox="1"/>
          <p:nvPr userDrawn="1"/>
        </p:nvSpPr>
        <p:spPr>
          <a:xfrm>
            <a:off x="11415467" y="6917696"/>
            <a:ext cx="1410964" cy="523220"/>
          </a:xfrm>
          <a:prstGeom prst="rect">
            <a:avLst/>
          </a:prstGeom>
          <a:noFill/>
        </p:spPr>
        <p:txBody>
          <a:bodyPr wrap="none" rtlCol="0">
            <a:spAutoFit/>
          </a:bodyPr>
          <a:lstStyle/>
          <a:p>
            <a:r>
              <a:rPr lang="en-US" sz="1400" b="0" dirty="0">
                <a:solidFill>
                  <a:schemeClr val="bg2"/>
                </a:solidFill>
              </a:rPr>
              <a:t>No content right</a:t>
            </a:r>
            <a:br>
              <a:rPr lang="en-US" sz="1400" b="0" dirty="0">
                <a:solidFill>
                  <a:schemeClr val="bg2"/>
                </a:solidFill>
              </a:rPr>
            </a:br>
            <a:r>
              <a:rPr lang="en-US" sz="1400" b="0" dirty="0">
                <a:solidFill>
                  <a:schemeClr val="bg2"/>
                </a:solidFill>
              </a:rPr>
              <a:t>of this line</a:t>
            </a:r>
            <a:endParaRPr lang="en-US" sz="1400" dirty="0">
              <a:solidFill>
                <a:schemeClr val="bg2"/>
              </a:solidFill>
            </a:endParaRPr>
          </a:p>
        </p:txBody>
      </p:sp>
      <p:sp>
        <p:nvSpPr>
          <p:cNvPr id="33" name="Gelijkbenige driehoek 32">
            <a:extLst>
              <a:ext uri="{FF2B5EF4-FFF2-40B4-BE49-F238E27FC236}">
                <a16:creationId xmlns:a16="http://schemas.microsoft.com/office/drawing/2014/main" id="{D146617A-6150-4561-B7DD-A9E3AEA248B7}"/>
              </a:ext>
            </a:extLst>
          </p:cNvPr>
          <p:cNvSpPr/>
          <p:nvPr userDrawn="1"/>
        </p:nvSpPr>
        <p:spPr>
          <a:xfrm>
            <a:off x="11201167" y="7018398"/>
            <a:ext cx="217170" cy="18721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Tekstvak 33">
            <a:extLst>
              <a:ext uri="{FF2B5EF4-FFF2-40B4-BE49-F238E27FC236}">
                <a16:creationId xmlns:a16="http://schemas.microsoft.com/office/drawing/2014/main" id="{E73B3C80-1F73-4C4B-A2F0-4C9C6D141AD1}"/>
              </a:ext>
            </a:extLst>
          </p:cNvPr>
          <p:cNvSpPr txBox="1"/>
          <p:nvPr userDrawn="1"/>
        </p:nvSpPr>
        <p:spPr>
          <a:xfrm>
            <a:off x="-239746" y="6917696"/>
            <a:ext cx="1306768" cy="523220"/>
          </a:xfrm>
          <a:prstGeom prst="rect">
            <a:avLst/>
          </a:prstGeom>
          <a:noFill/>
        </p:spPr>
        <p:txBody>
          <a:bodyPr wrap="none" rtlCol="0">
            <a:spAutoFit/>
          </a:bodyPr>
          <a:lstStyle/>
          <a:p>
            <a:pPr algn="r"/>
            <a:r>
              <a:rPr lang="en-US" sz="1400" b="0" dirty="0">
                <a:solidFill>
                  <a:schemeClr val="bg2"/>
                </a:solidFill>
              </a:rPr>
              <a:t>No content left</a:t>
            </a:r>
            <a:br>
              <a:rPr lang="en-US" sz="1400" b="0" dirty="0">
                <a:solidFill>
                  <a:schemeClr val="bg2"/>
                </a:solidFill>
              </a:rPr>
            </a:br>
            <a:r>
              <a:rPr lang="en-US" sz="1400" b="0" dirty="0">
                <a:solidFill>
                  <a:schemeClr val="bg2"/>
                </a:solidFill>
              </a:rPr>
              <a:t>of this line</a:t>
            </a:r>
            <a:endParaRPr lang="en-US" sz="1400" dirty="0">
              <a:solidFill>
                <a:schemeClr val="bg2"/>
              </a:solidFill>
            </a:endParaRPr>
          </a:p>
        </p:txBody>
      </p:sp>
      <p:sp>
        <p:nvSpPr>
          <p:cNvPr id="35" name="Gelijkbenige driehoek 34">
            <a:extLst>
              <a:ext uri="{FF2B5EF4-FFF2-40B4-BE49-F238E27FC236}">
                <a16:creationId xmlns:a16="http://schemas.microsoft.com/office/drawing/2014/main" id="{7B1373FE-CCE9-4943-A741-874426342C29}"/>
              </a:ext>
            </a:extLst>
          </p:cNvPr>
          <p:cNvSpPr/>
          <p:nvPr userDrawn="1"/>
        </p:nvSpPr>
        <p:spPr>
          <a:xfrm>
            <a:off x="1058833" y="7018398"/>
            <a:ext cx="217170" cy="18721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Tekstvak 7">
            <a:extLst>
              <a:ext uri="{FF2B5EF4-FFF2-40B4-BE49-F238E27FC236}">
                <a16:creationId xmlns:a16="http://schemas.microsoft.com/office/drawing/2014/main" id="{7F37E0D2-8AAE-4042-97F8-7B885754870A}"/>
              </a:ext>
            </a:extLst>
          </p:cNvPr>
          <p:cNvSpPr txBox="1"/>
          <p:nvPr userDrawn="1"/>
        </p:nvSpPr>
        <p:spPr>
          <a:xfrm>
            <a:off x="11420230" y="6073200"/>
            <a:ext cx="486019" cy="363600"/>
          </a:xfrm>
          <a:prstGeom prst="rect">
            <a:avLst/>
          </a:prstGeom>
        </p:spPr>
        <p:txBody>
          <a:bodyPr vert="horz" lIns="91440" tIns="45720" rIns="91440" bIns="45720" rtlCol="0" anchor="ctr"/>
          <a:lstStyle>
            <a:defPPr>
              <a:defRPr lang="nl-NL"/>
            </a:defPPr>
            <a:lvl1pPr algn="r">
              <a:defRPr sz="1300">
                <a:solidFill>
                  <a:schemeClr val="tx2">
                    <a:lumMod val="40000"/>
                    <a:lumOff val="60000"/>
                  </a:schemeClr>
                </a:solidFill>
              </a:defRPr>
            </a:lvl1pPr>
          </a:lstStyle>
          <a:p>
            <a:pPr lvl="0" algn="l"/>
            <a:r>
              <a:rPr lang="nl-NL" sz="1100" dirty="0"/>
              <a:t>/19</a:t>
            </a:r>
          </a:p>
        </p:txBody>
      </p:sp>
      <p:sp>
        <p:nvSpPr>
          <p:cNvPr id="39" name="Tekstvak 38">
            <a:extLst>
              <a:ext uri="{FF2B5EF4-FFF2-40B4-BE49-F238E27FC236}">
                <a16:creationId xmlns:a16="http://schemas.microsoft.com/office/drawing/2014/main" id="{F3618288-10B5-4ECD-B4E2-6F446368A160}"/>
              </a:ext>
            </a:extLst>
          </p:cNvPr>
          <p:cNvSpPr txBox="1"/>
          <p:nvPr userDrawn="1"/>
        </p:nvSpPr>
        <p:spPr>
          <a:xfrm>
            <a:off x="12520337" y="6211117"/>
            <a:ext cx="1446230" cy="738664"/>
          </a:xfrm>
          <a:prstGeom prst="rect">
            <a:avLst/>
          </a:prstGeom>
          <a:noFill/>
        </p:spPr>
        <p:txBody>
          <a:bodyPr wrap="none" rtlCol="0">
            <a:spAutoFit/>
          </a:bodyPr>
          <a:lstStyle/>
          <a:p>
            <a:r>
              <a:rPr lang="nl-NL" sz="1400" dirty="0" err="1">
                <a:solidFill>
                  <a:schemeClr val="bg2"/>
                </a:solidFill>
              </a:rPr>
              <a:t>Manually</a:t>
            </a:r>
            <a:r>
              <a:rPr lang="nl-NL" sz="1400" dirty="0">
                <a:solidFill>
                  <a:schemeClr val="bg2"/>
                </a:solidFill>
              </a:rPr>
              <a:t> change</a:t>
            </a:r>
            <a:br>
              <a:rPr lang="nl-NL" sz="1400" dirty="0">
                <a:solidFill>
                  <a:schemeClr val="bg2"/>
                </a:solidFill>
              </a:rPr>
            </a:br>
            <a:r>
              <a:rPr lang="nl-NL" sz="1400" dirty="0">
                <a:solidFill>
                  <a:schemeClr val="bg2"/>
                </a:solidFill>
              </a:rPr>
              <a:t>/12 to the correct</a:t>
            </a:r>
            <a:br>
              <a:rPr lang="nl-NL" sz="1400" dirty="0">
                <a:solidFill>
                  <a:schemeClr val="bg2"/>
                </a:solidFill>
              </a:rPr>
            </a:br>
            <a:r>
              <a:rPr lang="nl-NL" sz="1400" dirty="0" err="1">
                <a:solidFill>
                  <a:schemeClr val="bg2"/>
                </a:solidFill>
              </a:rPr>
              <a:t>total</a:t>
            </a:r>
            <a:r>
              <a:rPr lang="nl-NL" sz="1400" dirty="0">
                <a:solidFill>
                  <a:schemeClr val="bg2"/>
                </a:solidFill>
              </a:rPr>
              <a:t> # of slides</a:t>
            </a:r>
          </a:p>
        </p:txBody>
      </p:sp>
      <p:sp>
        <p:nvSpPr>
          <p:cNvPr id="40" name="Gelijkbenige driehoek 39">
            <a:extLst>
              <a:ext uri="{FF2B5EF4-FFF2-40B4-BE49-F238E27FC236}">
                <a16:creationId xmlns:a16="http://schemas.microsoft.com/office/drawing/2014/main" id="{D72BD59B-0D58-4FD7-A1E5-ED24FCF5142B}"/>
              </a:ext>
            </a:extLst>
          </p:cNvPr>
          <p:cNvSpPr/>
          <p:nvPr userDrawn="1"/>
        </p:nvSpPr>
        <p:spPr>
          <a:xfrm rot="16200000">
            <a:off x="12306037" y="6311819"/>
            <a:ext cx="217170" cy="18721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369169777"/>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9" r:id="rId3"/>
    <p:sldLayoutId id="2147483660" r:id="rId4"/>
    <p:sldLayoutId id="2147483661" r:id="rId5"/>
    <p:sldLayoutId id="2147483651" r:id="rId6"/>
    <p:sldLayoutId id="2147483650" r:id="rId7"/>
    <p:sldLayoutId id="2147483652" r:id="rId8"/>
    <p:sldLayoutId id="2147483654" r:id="rId9"/>
    <p:sldLayoutId id="2147483694" r:id="rId10"/>
    <p:sldLayoutId id="2147483658" r:id="rId11"/>
    <p:sldLayoutId id="2147483662"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700" b="1"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SzPct val="120000"/>
        <a:buFont typeface="Arial" panose="020B0604020202020204" pitchFamily="34" charset="0"/>
        <a:buNone/>
        <a:defRPr sz="1800" kern="1200">
          <a:solidFill>
            <a:schemeClr val="bg2"/>
          </a:solidFill>
          <a:latin typeface="+mn-lt"/>
          <a:ea typeface="+mn-ea"/>
          <a:cs typeface="+mn-cs"/>
        </a:defRPr>
      </a:lvl1pPr>
      <a:lvl2pPr marL="385763" indent="-185738" algn="l" defTabSz="914400" rtl="0" eaLnBrk="1" latinLnBrk="0" hangingPunct="1">
        <a:lnSpc>
          <a:spcPct val="90000"/>
        </a:lnSpc>
        <a:spcBef>
          <a:spcPts val="400"/>
        </a:spcBef>
        <a:buSzPct val="100000"/>
        <a:buFont typeface="Arial" panose="020B0604020202020204" pitchFamily="34" charset="0"/>
        <a:buChar char="•"/>
        <a:defRPr sz="1600" kern="1200">
          <a:solidFill>
            <a:schemeClr val="accent6"/>
          </a:solidFill>
          <a:latin typeface="+mn-lt"/>
          <a:ea typeface="+mn-ea"/>
          <a:cs typeface="+mn-cs"/>
        </a:defRPr>
      </a:lvl2pPr>
      <a:lvl3pPr marL="984250" indent="-153988" algn="l" defTabSz="914400" rtl="0" eaLnBrk="1" latinLnBrk="0" hangingPunct="1">
        <a:lnSpc>
          <a:spcPct val="90000"/>
        </a:lnSpc>
        <a:spcBef>
          <a:spcPts val="400"/>
        </a:spcBef>
        <a:buSzPct val="100000"/>
        <a:buFont typeface="Arial" panose="020B0604020202020204" pitchFamily="34" charset="0"/>
        <a:buChar char="­"/>
        <a:defRPr sz="1600" kern="1200">
          <a:solidFill>
            <a:schemeClr val="accent6"/>
          </a:solidFill>
          <a:latin typeface="+mn-lt"/>
          <a:ea typeface="+mn-ea"/>
          <a:cs typeface="+mn-cs"/>
        </a:defRPr>
      </a:lvl3pPr>
      <a:lvl4pPr marL="1598613" indent="-160338" algn="l" defTabSz="914400" rtl="0" eaLnBrk="1" latinLnBrk="0" hangingPunct="1">
        <a:lnSpc>
          <a:spcPct val="90000"/>
        </a:lnSpc>
        <a:spcBef>
          <a:spcPts val="400"/>
        </a:spcBef>
        <a:buSzPct val="100000"/>
        <a:buFont typeface="Arial" panose="020B0604020202020204" pitchFamily="34" charset="0"/>
        <a:buChar char="•"/>
        <a:defRPr sz="1600" kern="1200">
          <a:solidFill>
            <a:schemeClr val="accent6"/>
          </a:solidFill>
          <a:latin typeface="+mn-lt"/>
          <a:ea typeface="+mn-ea"/>
          <a:cs typeface="+mn-cs"/>
        </a:defRPr>
      </a:lvl4pPr>
      <a:lvl5pPr marL="2209800" indent="-158750" algn="l" defTabSz="914400" rtl="0" eaLnBrk="1" latinLnBrk="0" hangingPunct="1">
        <a:lnSpc>
          <a:spcPct val="90000"/>
        </a:lnSpc>
        <a:spcBef>
          <a:spcPts val="400"/>
        </a:spcBef>
        <a:buSzPct val="100000"/>
        <a:buFont typeface="Arial" panose="020B0604020202020204" pitchFamily="34" charset="0"/>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726" userDrawn="1">
          <p15:clr>
            <a:srgbClr val="F26B43"/>
          </p15:clr>
        </p15:guide>
        <p15:guide id="4" pos="7129" userDrawn="1">
          <p15:clr>
            <a:srgbClr val="F26B43"/>
          </p15:clr>
        </p15:guide>
        <p15:guide id="6" orient="horz" pos="3720" userDrawn="1">
          <p15:clr>
            <a:srgbClr val="F26B43"/>
          </p15:clr>
        </p15:guide>
        <p15:guide id="8" orient="horz" pos="111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56B1E6E1-D838-4D74-BB40-D99B32CF7F4E}"/>
              </a:ext>
            </a:extLst>
          </p:cNvPr>
          <p:cNvSpPr>
            <a:spLocks noGrp="1"/>
          </p:cNvSpPr>
          <p:nvPr>
            <p:ph type="title"/>
          </p:nvPr>
        </p:nvSpPr>
        <p:spPr>
          <a:xfrm>
            <a:off x="358706" y="76813"/>
            <a:ext cx="10958582" cy="1130849"/>
          </a:xfrm>
          <a:prstGeom prst="rect">
            <a:avLst/>
          </a:prstGeom>
        </p:spPr>
        <p:txBody>
          <a:bodyPr vert="horz" lIns="91440" tIns="45720" rIns="91440" bIns="45720" rtlCol="0" anchor="b">
            <a:normAutofit/>
          </a:bodyPr>
          <a:lstStyle/>
          <a:p>
            <a:r>
              <a:rPr lang="en-GB" noProof="0" dirty="0"/>
              <a:t>Click to edit title style</a:t>
            </a:r>
          </a:p>
        </p:txBody>
      </p:sp>
      <p:sp>
        <p:nvSpPr>
          <p:cNvPr id="3" name="Tijdelijke aanduiding voor tekst 2">
            <a:extLst>
              <a:ext uri="{FF2B5EF4-FFF2-40B4-BE49-F238E27FC236}">
                <a16:creationId xmlns:a16="http://schemas.microsoft.com/office/drawing/2014/main" id="{711BF839-02E3-4C7D-9EAD-E3D6CEF99145}"/>
              </a:ext>
            </a:extLst>
          </p:cNvPr>
          <p:cNvSpPr>
            <a:spLocks noGrp="1"/>
          </p:cNvSpPr>
          <p:nvPr>
            <p:ph type="body" idx="1"/>
          </p:nvPr>
        </p:nvSpPr>
        <p:spPr>
          <a:xfrm>
            <a:off x="1156102" y="1769062"/>
            <a:ext cx="10153650" cy="4131617"/>
          </a:xfrm>
          <a:prstGeom prst="rect">
            <a:avLst/>
          </a:prstGeom>
        </p:spPr>
        <p:txBody>
          <a:bodyPr vert="horz" lIns="0" tIns="0" rIns="0" bIns="0" rtlCol="0">
            <a:normAutofit/>
          </a:bodyPr>
          <a:lstStyle/>
          <a:p>
            <a:pPr lvl="0"/>
            <a:r>
              <a:rPr lang="en-GB" noProof="0" dirty="0"/>
              <a:t>Click to edit text style</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Tijdelijke aanduiding voor datum 3">
            <a:extLst>
              <a:ext uri="{FF2B5EF4-FFF2-40B4-BE49-F238E27FC236}">
                <a16:creationId xmlns:a16="http://schemas.microsoft.com/office/drawing/2014/main" id="{BFF128D9-473A-4F7D-8DD5-6600F505664A}"/>
              </a:ext>
            </a:extLst>
          </p:cNvPr>
          <p:cNvSpPr>
            <a:spLocks noGrp="1"/>
          </p:cNvSpPr>
          <p:nvPr>
            <p:ph type="dt" sz="half" idx="2"/>
          </p:nvPr>
        </p:nvSpPr>
        <p:spPr>
          <a:xfrm>
            <a:off x="1146563" y="6318000"/>
            <a:ext cx="1747752"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fld id="{D1413C87-8CC2-B04B-ACD3-00CD59BB1635}" type="datetime4">
              <a:rPr lang="en-US" smtClean="0"/>
              <a:t>June 21, 2021</a:t>
            </a:fld>
            <a:endParaRPr lang="nl-NL" dirty="0"/>
          </a:p>
        </p:txBody>
      </p:sp>
      <p:sp>
        <p:nvSpPr>
          <p:cNvPr id="5" name="Tijdelijke aanduiding voor voettekst 4">
            <a:extLst>
              <a:ext uri="{FF2B5EF4-FFF2-40B4-BE49-F238E27FC236}">
                <a16:creationId xmlns:a16="http://schemas.microsoft.com/office/drawing/2014/main" id="{C3CDA788-C8BC-43C9-A581-03D0E049D144}"/>
              </a:ext>
            </a:extLst>
          </p:cNvPr>
          <p:cNvSpPr>
            <a:spLocks noGrp="1"/>
          </p:cNvSpPr>
          <p:nvPr>
            <p:ph type="ftr" sz="quarter" idx="3"/>
          </p:nvPr>
        </p:nvSpPr>
        <p:spPr>
          <a:xfrm>
            <a:off x="1146563" y="6073200"/>
            <a:ext cx="4761185"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r>
              <a:rPr lang="nl-NL"/>
              <a:t>C. Bouvy |  BSc Thesis Defense</a:t>
            </a:r>
            <a:endParaRPr lang="nl-NL" dirty="0"/>
          </a:p>
        </p:txBody>
      </p:sp>
      <p:pic>
        <p:nvPicPr>
          <p:cNvPr id="14" name="Afbeelding 13">
            <a:extLst>
              <a:ext uri="{FF2B5EF4-FFF2-40B4-BE49-F238E27FC236}">
                <a16:creationId xmlns:a16="http://schemas.microsoft.com/office/drawing/2014/main" id="{BD70F396-9D15-4057-A7C2-58B08A3372F5}"/>
              </a:ext>
            </a:extLst>
          </p:cNvPr>
          <p:cNvPicPr>
            <a:picLocks noChangeAspect="1"/>
          </p:cNvPicPr>
          <p:nvPr userDrawn="1"/>
        </p:nvPicPr>
        <p:blipFill>
          <a:blip r:embed="rId10">
            <a:extLst>
              <a:ext uri="{28A0092B-C50C-407E-A947-70E740481C1C}">
                <a14:useLocalDpi xmlns:a14="http://schemas.microsoft.com/office/drawing/2010/main" val="0"/>
              </a:ext>
            </a:extLst>
          </a:blip>
          <a:srcRect/>
          <a:stretch/>
        </p:blipFill>
        <p:spPr>
          <a:xfrm>
            <a:off x="12033939" y="1"/>
            <a:ext cx="160720" cy="1331680"/>
          </a:xfrm>
          <a:prstGeom prst="rect">
            <a:avLst/>
          </a:prstGeom>
        </p:spPr>
      </p:pic>
      <p:cxnSp>
        <p:nvCxnSpPr>
          <p:cNvPr id="28" name="Rechte verbindingslijn 27">
            <a:extLst>
              <a:ext uri="{FF2B5EF4-FFF2-40B4-BE49-F238E27FC236}">
                <a16:creationId xmlns:a16="http://schemas.microsoft.com/office/drawing/2014/main" id="{3AE83F09-AB9A-4A63-9E26-72CDB273A38F}"/>
              </a:ext>
            </a:extLst>
          </p:cNvPr>
          <p:cNvCxnSpPr/>
          <p:nvPr userDrawn="1"/>
        </p:nvCxnSpPr>
        <p:spPr>
          <a:xfrm>
            <a:off x="0" y="1327950"/>
            <a:ext cx="4980562" cy="0"/>
          </a:xfrm>
          <a:prstGeom prst="line">
            <a:avLst/>
          </a:prstGeom>
          <a:ln w="25400" cap="rnd"/>
        </p:spPr>
        <p:style>
          <a:lnRef idx="1">
            <a:schemeClr val="accent1"/>
          </a:lnRef>
          <a:fillRef idx="0">
            <a:schemeClr val="accent1"/>
          </a:fillRef>
          <a:effectRef idx="0">
            <a:schemeClr val="accent1"/>
          </a:effectRef>
          <a:fontRef idx="minor">
            <a:schemeClr val="tx1"/>
          </a:fontRef>
        </p:style>
      </p:cxnSp>
      <p:pic>
        <p:nvPicPr>
          <p:cNvPr id="1030" name="Afbeelding 1029">
            <a:extLst>
              <a:ext uri="{FF2B5EF4-FFF2-40B4-BE49-F238E27FC236}">
                <a16:creationId xmlns:a16="http://schemas.microsoft.com/office/drawing/2014/main" id="{65CF8843-DEAD-43E7-A688-E9E1996CE95A}"/>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417911" y="6138000"/>
            <a:ext cx="501968" cy="493871"/>
          </a:xfrm>
          <a:prstGeom prst="rect">
            <a:avLst/>
          </a:prstGeom>
        </p:spPr>
      </p:pic>
      <p:sp>
        <p:nvSpPr>
          <p:cNvPr id="43" name="Gelijkbenige driehoek 42">
            <a:extLst>
              <a:ext uri="{FF2B5EF4-FFF2-40B4-BE49-F238E27FC236}">
                <a16:creationId xmlns:a16="http://schemas.microsoft.com/office/drawing/2014/main" id="{E3E96BB4-7614-450E-A4BD-346FBF89C3E4}"/>
              </a:ext>
            </a:extLst>
          </p:cNvPr>
          <p:cNvSpPr/>
          <p:nvPr userDrawn="1"/>
        </p:nvSpPr>
        <p:spPr>
          <a:xfrm>
            <a:off x="3145708" y="7018398"/>
            <a:ext cx="217170" cy="18721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Tekstvak 29">
            <a:extLst>
              <a:ext uri="{FF2B5EF4-FFF2-40B4-BE49-F238E27FC236}">
                <a16:creationId xmlns:a16="http://schemas.microsoft.com/office/drawing/2014/main" id="{7D347FC8-28AB-41E4-A90B-6F8EEFC490AC}"/>
              </a:ext>
            </a:extLst>
          </p:cNvPr>
          <p:cNvSpPr txBox="1"/>
          <p:nvPr userDrawn="1"/>
        </p:nvSpPr>
        <p:spPr>
          <a:xfrm>
            <a:off x="12520337" y="1575523"/>
            <a:ext cx="1249060" cy="523220"/>
          </a:xfrm>
          <a:prstGeom prst="rect">
            <a:avLst/>
          </a:prstGeom>
          <a:noFill/>
        </p:spPr>
        <p:txBody>
          <a:bodyPr wrap="none" rtlCol="0">
            <a:spAutoFit/>
          </a:bodyPr>
          <a:lstStyle/>
          <a:p>
            <a:r>
              <a:rPr lang="nl-NL" sz="1400" dirty="0">
                <a:solidFill>
                  <a:schemeClr val="bg2"/>
                </a:solidFill>
              </a:rPr>
              <a:t>No content</a:t>
            </a:r>
            <a:br>
              <a:rPr lang="nl-NL" sz="1400" dirty="0">
                <a:solidFill>
                  <a:schemeClr val="bg2"/>
                </a:solidFill>
              </a:rPr>
            </a:br>
            <a:r>
              <a:rPr lang="nl-NL" sz="1400" dirty="0" err="1">
                <a:solidFill>
                  <a:schemeClr val="bg2"/>
                </a:solidFill>
              </a:rPr>
              <a:t>above</a:t>
            </a:r>
            <a:r>
              <a:rPr lang="nl-NL" sz="1400" dirty="0">
                <a:solidFill>
                  <a:schemeClr val="bg2"/>
                </a:solidFill>
              </a:rPr>
              <a:t> </a:t>
            </a:r>
            <a:r>
              <a:rPr lang="nl-NL" sz="1400" dirty="0" err="1">
                <a:solidFill>
                  <a:schemeClr val="bg2"/>
                </a:solidFill>
              </a:rPr>
              <a:t>this</a:t>
            </a:r>
            <a:r>
              <a:rPr lang="nl-NL" sz="1400" dirty="0">
                <a:solidFill>
                  <a:schemeClr val="bg2"/>
                </a:solidFill>
              </a:rPr>
              <a:t> line</a:t>
            </a:r>
          </a:p>
        </p:txBody>
      </p:sp>
      <p:sp>
        <p:nvSpPr>
          <p:cNvPr id="31" name="Gelijkbenige driehoek 30">
            <a:extLst>
              <a:ext uri="{FF2B5EF4-FFF2-40B4-BE49-F238E27FC236}">
                <a16:creationId xmlns:a16="http://schemas.microsoft.com/office/drawing/2014/main" id="{D86B6D5B-55CD-4151-B10E-963BB875D274}"/>
              </a:ext>
            </a:extLst>
          </p:cNvPr>
          <p:cNvSpPr/>
          <p:nvPr userDrawn="1"/>
        </p:nvSpPr>
        <p:spPr>
          <a:xfrm rot="16200000">
            <a:off x="12306037" y="1676225"/>
            <a:ext cx="217170" cy="18721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Tekstvak 34">
            <a:extLst>
              <a:ext uri="{FF2B5EF4-FFF2-40B4-BE49-F238E27FC236}">
                <a16:creationId xmlns:a16="http://schemas.microsoft.com/office/drawing/2014/main" id="{65662232-35B8-4B75-9B38-6D60B467A78B}"/>
              </a:ext>
            </a:extLst>
          </p:cNvPr>
          <p:cNvSpPr txBox="1"/>
          <p:nvPr userDrawn="1"/>
        </p:nvSpPr>
        <p:spPr>
          <a:xfrm>
            <a:off x="11415467" y="6917696"/>
            <a:ext cx="1410964" cy="523220"/>
          </a:xfrm>
          <a:prstGeom prst="rect">
            <a:avLst/>
          </a:prstGeom>
          <a:noFill/>
        </p:spPr>
        <p:txBody>
          <a:bodyPr wrap="none" rtlCol="0">
            <a:spAutoFit/>
          </a:bodyPr>
          <a:lstStyle/>
          <a:p>
            <a:r>
              <a:rPr lang="en-US" sz="1400" b="0" dirty="0">
                <a:solidFill>
                  <a:schemeClr val="bg2"/>
                </a:solidFill>
              </a:rPr>
              <a:t>No content right</a:t>
            </a:r>
            <a:br>
              <a:rPr lang="en-US" sz="1400" b="0" dirty="0">
                <a:solidFill>
                  <a:schemeClr val="bg2"/>
                </a:solidFill>
              </a:rPr>
            </a:br>
            <a:r>
              <a:rPr lang="en-US" sz="1400" b="0" dirty="0">
                <a:solidFill>
                  <a:schemeClr val="bg2"/>
                </a:solidFill>
              </a:rPr>
              <a:t>of this line</a:t>
            </a:r>
            <a:endParaRPr lang="en-US" sz="1400" dirty="0">
              <a:solidFill>
                <a:schemeClr val="bg2"/>
              </a:solidFill>
            </a:endParaRPr>
          </a:p>
        </p:txBody>
      </p:sp>
      <p:sp>
        <p:nvSpPr>
          <p:cNvPr id="40" name="Gelijkbenige driehoek 39">
            <a:extLst>
              <a:ext uri="{FF2B5EF4-FFF2-40B4-BE49-F238E27FC236}">
                <a16:creationId xmlns:a16="http://schemas.microsoft.com/office/drawing/2014/main" id="{88CC8A62-FBB8-4488-8B6A-3D03730563BF}"/>
              </a:ext>
            </a:extLst>
          </p:cNvPr>
          <p:cNvSpPr/>
          <p:nvPr userDrawn="1"/>
        </p:nvSpPr>
        <p:spPr>
          <a:xfrm>
            <a:off x="11201167" y="7018398"/>
            <a:ext cx="217170" cy="18721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Tekstvak 40">
            <a:extLst>
              <a:ext uri="{FF2B5EF4-FFF2-40B4-BE49-F238E27FC236}">
                <a16:creationId xmlns:a16="http://schemas.microsoft.com/office/drawing/2014/main" id="{06AEA005-9735-4990-8D13-42ABAD6E1C27}"/>
              </a:ext>
            </a:extLst>
          </p:cNvPr>
          <p:cNvSpPr txBox="1"/>
          <p:nvPr userDrawn="1"/>
        </p:nvSpPr>
        <p:spPr>
          <a:xfrm>
            <a:off x="-239746" y="6917696"/>
            <a:ext cx="1306768" cy="523220"/>
          </a:xfrm>
          <a:prstGeom prst="rect">
            <a:avLst/>
          </a:prstGeom>
          <a:noFill/>
        </p:spPr>
        <p:txBody>
          <a:bodyPr wrap="none" rtlCol="0">
            <a:spAutoFit/>
          </a:bodyPr>
          <a:lstStyle/>
          <a:p>
            <a:pPr algn="r"/>
            <a:r>
              <a:rPr lang="en-US" sz="1400" b="0" dirty="0">
                <a:solidFill>
                  <a:schemeClr val="bg2"/>
                </a:solidFill>
              </a:rPr>
              <a:t>No content left</a:t>
            </a:r>
            <a:br>
              <a:rPr lang="en-US" sz="1400" b="0" dirty="0">
                <a:solidFill>
                  <a:schemeClr val="bg2"/>
                </a:solidFill>
              </a:rPr>
            </a:br>
            <a:r>
              <a:rPr lang="en-US" sz="1400" b="0" dirty="0">
                <a:solidFill>
                  <a:schemeClr val="bg2"/>
                </a:solidFill>
              </a:rPr>
              <a:t>of this line</a:t>
            </a:r>
            <a:endParaRPr lang="en-US" sz="1400" dirty="0">
              <a:solidFill>
                <a:schemeClr val="bg2"/>
              </a:solidFill>
            </a:endParaRPr>
          </a:p>
        </p:txBody>
      </p:sp>
      <p:sp>
        <p:nvSpPr>
          <p:cNvPr id="44" name="Gelijkbenige driehoek 43">
            <a:extLst>
              <a:ext uri="{FF2B5EF4-FFF2-40B4-BE49-F238E27FC236}">
                <a16:creationId xmlns:a16="http://schemas.microsoft.com/office/drawing/2014/main" id="{8A61E96C-C91A-4FE0-AA88-1E5D09ACBC22}"/>
              </a:ext>
            </a:extLst>
          </p:cNvPr>
          <p:cNvSpPr/>
          <p:nvPr userDrawn="1"/>
        </p:nvSpPr>
        <p:spPr>
          <a:xfrm>
            <a:off x="1058833" y="7018398"/>
            <a:ext cx="217170" cy="18721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Tekstvak 36">
            <a:extLst>
              <a:ext uri="{FF2B5EF4-FFF2-40B4-BE49-F238E27FC236}">
                <a16:creationId xmlns:a16="http://schemas.microsoft.com/office/drawing/2014/main" id="{8F7A53D1-31BF-4631-B5E2-371F5C5128E4}"/>
              </a:ext>
            </a:extLst>
          </p:cNvPr>
          <p:cNvSpPr txBox="1"/>
          <p:nvPr userDrawn="1"/>
        </p:nvSpPr>
        <p:spPr>
          <a:xfrm>
            <a:off x="11420230" y="6073200"/>
            <a:ext cx="531137" cy="363600"/>
          </a:xfrm>
          <a:prstGeom prst="rect">
            <a:avLst/>
          </a:prstGeom>
        </p:spPr>
        <p:txBody>
          <a:bodyPr vert="horz" lIns="91440" tIns="45720" rIns="91440" bIns="45720" rtlCol="0" anchor="ctr"/>
          <a:lstStyle>
            <a:defPPr>
              <a:defRPr lang="nl-NL"/>
            </a:defPPr>
            <a:lvl1pPr algn="r">
              <a:defRPr sz="1300">
                <a:solidFill>
                  <a:schemeClr val="tx2">
                    <a:lumMod val="40000"/>
                    <a:lumOff val="60000"/>
                  </a:schemeClr>
                </a:solidFill>
              </a:defRPr>
            </a:lvl1pPr>
          </a:lstStyle>
          <a:p>
            <a:pPr lvl="0" algn="l"/>
            <a:r>
              <a:rPr lang="nl-NL" sz="1100" dirty="0"/>
              <a:t>/19</a:t>
            </a:r>
          </a:p>
        </p:txBody>
      </p:sp>
      <p:sp>
        <p:nvSpPr>
          <p:cNvPr id="45" name="Tijdelijke aanduiding voor dianummer 5">
            <a:extLst>
              <a:ext uri="{FF2B5EF4-FFF2-40B4-BE49-F238E27FC236}">
                <a16:creationId xmlns:a16="http://schemas.microsoft.com/office/drawing/2014/main" id="{8D47B8E5-4584-427D-89B6-F0A8EECB6912}"/>
              </a:ext>
            </a:extLst>
          </p:cNvPr>
          <p:cNvSpPr>
            <a:spLocks noGrp="1"/>
          </p:cNvSpPr>
          <p:nvPr>
            <p:ph type="sldNum" sz="quarter" idx="4"/>
          </p:nvPr>
        </p:nvSpPr>
        <p:spPr>
          <a:xfrm>
            <a:off x="10800609" y="6073200"/>
            <a:ext cx="787803" cy="365125"/>
          </a:xfrm>
          <a:prstGeom prst="rect">
            <a:avLst/>
          </a:prstGeom>
        </p:spPr>
        <p:txBody>
          <a:bodyPr vert="horz" lIns="91440" tIns="45720" rIns="91440" bIns="45720" rtlCol="0" anchor="ctr"/>
          <a:lstStyle>
            <a:lvl1pPr algn="r">
              <a:defRPr sz="1100">
                <a:solidFill>
                  <a:schemeClr val="tx2">
                    <a:lumMod val="40000"/>
                    <a:lumOff val="60000"/>
                  </a:schemeClr>
                </a:solidFill>
              </a:defRPr>
            </a:lvl1pPr>
          </a:lstStyle>
          <a:p>
            <a:fld id="{CF26CF14-CA55-4C05-9804-096C821AFF5B}" type="slidenum">
              <a:rPr lang="nl-NL" smtClean="0"/>
              <a:pPr/>
              <a:t>‹#›</a:t>
            </a:fld>
            <a:endParaRPr lang="nl-NL" dirty="0"/>
          </a:p>
        </p:txBody>
      </p:sp>
      <p:sp>
        <p:nvSpPr>
          <p:cNvPr id="46" name="Tekstvak 45">
            <a:extLst>
              <a:ext uri="{FF2B5EF4-FFF2-40B4-BE49-F238E27FC236}">
                <a16:creationId xmlns:a16="http://schemas.microsoft.com/office/drawing/2014/main" id="{4311A79A-368E-406B-8827-98156CFDAC53}"/>
              </a:ext>
            </a:extLst>
          </p:cNvPr>
          <p:cNvSpPr txBox="1"/>
          <p:nvPr userDrawn="1"/>
        </p:nvSpPr>
        <p:spPr>
          <a:xfrm>
            <a:off x="12520337" y="5719982"/>
            <a:ext cx="1247457" cy="523220"/>
          </a:xfrm>
          <a:prstGeom prst="rect">
            <a:avLst/>
          </a:prstGeom>
          <a:noFill/>
        </p:spPr>
        <p:txBody>
          <a:bodyPr wrap="none" rtlCol="0">
            <a:spAutoFit/>
          </a:bodyPr>
          <a:lstStyle/>
          <a:p>
            <a:r>
              <a:rPr lang="nl-NL" sz="1400" dirty="0">
                <a:solidFill>
                  <a:schemeClr val="bg2"/>
                </a:solidFill>
              </a:rPr>
              <a:t>No content</a:t>
            </a:r>
            <a:br>
              <a:rPr lang="nl-NL" sz="1400" dirty="0">
                <a:solidFill>
                  <a:schemeClr val="bg2"/>
                </a:solidFill>
              </a:rPr>
            </a:br>
            <a:r>
              <a:rPr lang="nl-NL" sz="1400" dirty="0">
                <a:solidFill>
                  <a:schemeClr val="bg2"/>
                </a:solidFill>
              </a:rPr>
              <a:t>below </a:t>
            </a:r>
            <a:r>
              <a:rPr lang="nl-NL" sz="1400" dirty="0" err="1">
                <a:solidFill>
                  <a:schemeClr val="bg2"/>
                </a:solidFill>
              </a:rPr>
              <a:t>this</a:t>
            </a:r>
            <a:r>
              <a:rPr lang="nl-NL" sz="1400" dirty="0">
                <a:solidFill>
                  <a:schemeClr val="bg2"/>
                </a:solidFill>
              </a:rPr>
              <a:t> line</a:t>
            </a:r>
          </a:p>
        </p:txBody>
      </p:sp>
      <p:sp>
        <p:nvSpPr>
          <p:cNvPr id="47" name="Gelijkbenige driehoek 46">
            <a:extLst>
              <a:ext uri="{FF2B5EF4-FFF2-40B4-BE49-F238E27FC236}">
                <a16:creationId xmlns:a16="http://schemas.microsoft.com/office/drawing/2014/main" id="{51CD1C24-5024-4CFC-AFDC-F41D0C33828D}"/>
              </a:ext>
            </a:extLst>
          </p:cNvPr>
          <p:cNvSpPr/>
          <p:nvPr userDrawn="1"/>
        </p:nvSpPr>
        <p:spPr>
          <a:xfrm rot="16200000">
            <a:off x="12306037" y="5820684"/>
            <a:ext cx="217170" cy="18721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Tekstvak 47">
            <a:extLst>
              <a:ext uri="{FF2B5EF4-FFF2-40B4-BE49-F238E27FC236}">
                <a16:creationId xmlns:a16="http://schemas.microsoft.com/office/drawing/2014/main" id="{916D1EBF-D309-4BF3-94AB-FE2F3C91CAB2}"/>
              </a:ext>
            </a:extLst>
          </p:cNvPr>
          <p:cNvSpPr txBox="1"/>
          <p:nvPr userDrawn="1"/>
        </p:nvSpPr>
        <p:spPr>
          <a:xfrm>
            <a:off x="12520337" y="6211117"/>
            <a:ext cx="1446230" cy="738664"/>
          </a:xfrm>
          <a:prstGeom prst="rect">
            <a:avLst/>
          </a:prstGeom>
          <a:noFill/>
        </p:spPr>
        <p:txBody>
          <a:bodyPr wrap="none" rtlCol="0">
            <a:spAutoFit/>
          </a:bodyPr>
          <a:lstStyle/>
          <a:p>
            <a:r>
              <a:rPr lang="nl-NL" sz="1400" dirty="0" err="1">
                <a:solidFill>
                  <a:schemeClr val="bg2"/>
                </a:solidFill>
              </a:rPr>
              <a:t>Manually</a:t>
            </a:r>
            <a:r>
              <a:rPr lang="nl-NL" sz="1400" dirty="0">
                <a:solidFill>
                  <a:schemeClr val="bg2"/>
                </a:solidFill>
              </a:rPr>
              <a:t> change</a:t>
            </a:r>
            <a:br>
              <a:rPr lang="nl-NL" sz="1400" dirty="0">
                <a:solidFill>
                  <a:schemeClr val="bg2"/>
                </a:solidFill>
              </a:rPr>
            </a:br>
            <a:r>
              <a:rPr lang="nl-NL" sz="1400" dirty="0">
                <a:solidFill>
                  <a:schemeClr val="bg2"/>
                </a:solidFill>
              </a:rPr>
              <a:t>/12 to the correct</a:t>
            </a:r>
            <a:br>
              <a:rPr lang="nl-NL" sz="1400" dirty="0">
                <a:solidFill>
                  <a:schemeClr val="bg2"/>
                </a:solidFill>
              </a:rPr>
            </a:br>
            <a:r>
              <a:rPr lang="nl-NL" sz="1400" dirty="0" err="1">
                <a:solidFill>
                  <a:schemeClr val="bg2"/>
                </a:solidFill>
              </a:rPr>
              <a:t>total</a:t>
            </a:r>
            <a:r>
              <a:rPr lang="nl-NL" sz="1400" dirty="0">
                <a:solidFill>
                  <a:schemeClr val="bg2"/>
                </a:solidFill>
              </a:rPr>
              <a:t> # of slides</a:t>
            </a:r>
          </a:p>
        </p:txBody>
      </p:sp>
      <p:sp>
        <p:nvSpPr>
          <p:cNvPr id="49" name="Gelijkbenige driehoek 48">
            <a:extLst>
              <a:ext uri="{FF2B5EF4-FFF2-40B4-BE49-F238E27FC236}">
                <a16:creationId xmlns:a16="http://schemas.microsoft.com/office/drawing/2014/main" id="{65096C4E-8338-4BC4-9317-072A824911A7}"/>
              </a:ext>
            </a:extLst>
          </p:cNvPr>
          <p:cNvSpPr/>
          <p:nvPr userDrawn="1"/>
        </p:nvSpPr>
        <p:spPr>
          <a:xfrm rot="16200000">
            <a:off x="12306037" y="6311819"/>
            <a:ext cx="217170" cy="18721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3" name="Tekstvak 62">
            <a:extLst>
              <a:ext uri="{FF2B5EF4-FFF2-40B4-BE49-F238E27FC236}">
                <a16:creationId xmlns:a16="http://schemas.microsoft.com/office/drawing/2014/main" id="{AC252D11-3125-4414-A394-07D78A75915A}"/>
              </a:ext>
            </a:extLst>
          </p:cNvPr>
          <p:cNvSpPr txBox="1"/>
          <p:nvPr userDrawn="1"/>
        </p:nvSpPr>
        <p:spPr>
          <a:xfrm>
            <a:off x="3360008" y="6917696"/>
            <a:ext cx="7481407" cy="1384995"/>
          </a:xfrm>
          <a:prstGeom prst="rect">
            <a:avLst/>
          </a:prstGeom>
          <a:noFill/>
        </p:spPr>
        <p:txBody>
          <a:bodyPr wrap="none" rtlCol="0">
            <a:spAutoFit/>
          </a:bodyPr>
          <a:lstStyle/>
          <a:p>
            <a:r>
              <a:rPr lang="en-US" sz="1400" b="0" dirty="0">
                <a:solidFill>
                  <a:schemeClr val="bg2"/>
                </a:solidFill>
              </a:rPr>
              <a:t>To edit </a:t>
            </a:r>
            <a:r>
              <a:rPr lang="en-US" sz="1400" b="1" dirty="0">
                <a:solidFill>
                  <a:schemeClr val="bg2"/>
                </a:solidFill>
              </a:rPr>
              <a:t>Name Surname | Congress/event </a:t>
            </a:r>
            <a:r>
              <a:rPr lang="en-US" sz="1400" dirty="0">
                <a:solidFill>
                  <a:schemeClr val="bg2"/>
                </a:solidFill>
              </a:rPr>
              <a:t>- go to:</a:t>
            </a:r>
            <a:br>
              <a:rPr lang="en-US" sz="1400" dirty="0">
                <a:solidFill>
                  <a:schemeClr val="bg2"/>
                </a:solidFill>
              </a:rPr>
            </a:br>
            <a:r>
              <a:rPr lang="en-US" sz="1400" dirty="0">
                <a:solidFill>
                  <a:schemeClr val="bg2"/>
                </a:solidFill>
              </a:rPr>
              <a:t>Insert &gt; Header and Footer text &gt; Edit the text next to the checked</a:t>
            </a:r>
            <a:br>
              <a:rPr lang="en-US" sz="1400" dirty="0">
                <a:solidFill>
                  <a:schemeClr val="bg2"/>
                </a:solidFill>
              </a:rPr>
            </a:br>
            <a:r>
              <a:rPr lang="en-US" sz="1400" dirty="0">
                <a:solidFill>
                  <a:schemeClr val="bg2"/>
                </a:solidFill>
              </a:rPr>
              <a:t>Footer box &gt; Click ‘Apply to all’</a:t>
            </a:r>
          </a:p>
          <a:p>
            <a:endParaRPr lang="en-US" sz="1400" dirty="0">
              <a:solidFill>
                <a:schemeClr val="bg2"/>
              </a:solidFill>
            </a:endParaRPr>
          </a:p>
          <a:p>
            <a:r>
              <a:rPr lang="en-US" sz="1400" b="1" dirty="0">
                <a:solidFill>
                  <a:schemeClr val="bg2"/>
                </a:solidFill>
              </a:rPr>
              <a:t>Don't want a date and </a:t>
            </a:r>
            <a:r>
              <a:rPr lang="en-US" sz="1400" b="1" dirty="0" err="1">
                <a:solidFill>
                  <a:schemeClr val="bg2"/>
                </a:solidFill>
              </a:rPr>
              <a:t>footertext</a:t>
            </a:r>
            <a:r>
              <a:rPr lang="en-US" sz="1400" b="1" dirty="0">
                <a:solidFill>
                  <a:schemeClr val="bg2"/>
                </a:solidFill>
              </a:rPr>
              <a:t>?</a:t>
            </a:r>
            <a:br>
              <a:rPr lang="en-US" sz="1400" b="1" dirty="0">
                <a:solidFill>
                  <a:schemeClr val="bg2"/>
                </a:solidFill>
              </a:rPr>
            </a:br>
            <a:r>
              <a:rPr lang="en-US" sz="1400" dirty="0">
                <a:solidFill>
                  <a:schemeClr val="bg2"/>
                </a:solidFill>
              </a:rPr>
              <a:t>Uncheck the footer and date box in the Header and Footer-dialogue &gt; Click 'Apply to all'</a:t>
            </a:r>
          </a:p>
        </p:txBody>
      </p:sp>
      <p:sp>
        <p:nvSpPr>
          <p:cNvPr id="64" name="Tekstvak 63">
            <a:extLst>
              <a:ext uri="{FF2B5EF4-FFF2-40B4-BE49-F238E27FC236}">
                <a16:creationId xmlns:a16="http://schemas.microsoft.com/office/drawing/2014/main" id="{F5DE2D96-C0C2-49D6-BC7A-C2CC1AF57C11}"/>
              </a:ext>
            </a:extLst>
          </p:cNvPr>
          <p:cNvSpPr txBox="1"/>
          <p:nvPr userDrawn="1"/>
        </p:nvSpPr>
        <p:spPr>
          <a:xfrm>
            <a:off x="-2208343" y="169759"/>
            <a:ext cx="1898277" cy="523220"/>
          </a:xfrm>
          <a:prstGeom prst="rect">
            <a:avLst/>
          </a:prstGeom>
          <a:noFill/>
        </p:spPr>
        <p:txBody>
          <a:bodyPr wrap="none" rtlCol="0">
            <a:spAutoFit/>
          </a:bodyPr>
          <a:lstStyle/>
          <a:p>
            <a:r>
              <a:rPr lang="en-GB" sz="1400" noProof="0" dirty="0">
                <a:solidFill>
                  <a:schemeClr val="bg2"/>
                </a:solidFill>
              </a:rPr>
              <a:t>Colours you can use</a:t>
            </a:r>
            <a:br>
              <a:rPr lang="en-GB" sz="1400" noProof="0" dirty="0">
                <a:solidFill>
                  <a:schemeClr val="bg2"/>
                </a:solidFill>
              </a:rPr>
            </a:br>
            <a:r>
              <a:rPr lang="en-GB" sz="1400" noProof="0" dirty="0">
                <a:solidFill>
                  <a:schemeClr val="bg2"/>
                </a:solidFill>
              </a:rPr>
              <a:t>from the colour palette</a:t>
            </a:r>
          </a:p>
        </p:txBody>
      </p:sp>
      <p:sp>
        <p:nvSpPr>
          <p:cNvPr id="65" name="Tekstvak 64">
            <a:extLst>
              <a:ext uri="{FF2B5EF4-FFF2-40B4-BE49-F238E27FC236}">
                <a16:creationId xmlns:a16="http://schemas.microsoft.com/office/drawing/2014/main" id="{922266E2-D53C-4099-99F2-3B04692355DD}"/>
              </a:ext>
            </a:extLst>
          </p:cNvPr>
          <p:cNvSpPr txBox="1"/>
          <p:nvPr userDrawn="1"/>
        </p:nvSpPr>
        <p:spPr>
          <a:xfrm>
            <a:off x="-1773141" y="744154"/>
            <a:ext cx="1029449" cy="307777"/>
          </a:xfrm>
          <a:prstGeom prst="rect">
            <a:avLst/>
          </a:prstGeom>
          <a:noFill/>
        </p:spPr>
        <p:txBody>
          <a:bodyPr wrap="none" rtlCol="0">
            <a:spAutoFit/>
          </a:bodyPr>
          <a:lstStyle/>
          <a:p>
            <a:pPr algn="l"/>
            <a:r>
              <a:rPr lang="nl-NL" sz="1400" dirty="0">
                <a:solidFill>
                  <a:schemeClr val="bg2"/>
                </a:solidFill>
              </a:rPr>
              <a:t>230 / 130 / 0</a:t>
            </a:r>
          </a:p>
        </p:txBody>
      </p:sp>
      <p:sp>
        <p:nvSpPr>
          <p:cNvPr id="66" name="Rechthoek 65">
            <a:extLst>
              <a:ext uri="{FF2B5EF4-FFF2-40B4-BE49-F238E27FC236}">
                <a16:creationId xmlns:a16="http://schemas.microsoft.com/office/drawing/2014/main" id="{ADF6AC97-EF5C-4EA9-A1D3-C9AE8D75CC76}"/>
              </a:ext>
            </a:extLst>
          </p:cNvPr>
          <p:cNvSpPr/>
          <p:nvPr userDrawn="1"/>
        </p:nvSpPr>
        <p:spPr>
          <a:xfrm>
            <a:off x="-2053071" y="790518"/>
            <a:ext cx="215048" cy="215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7" name="Tekstvak 66">
            <a:extLst>
              <a:ext uri="{FF2B5EF4-FFF2-40B4-BE49-F238E27FC236}">
                <a16:creationId xmlns:a16="http://schemas.microsoft.com/office/drawing/2014/main" id="{E9922080-8859-4509-8C21-9C1063A1ADDB}"/>
              </a:ext>
            </a:extLst>
          </p:cNvPr>
          <p:cNvSpPr txBox="1"/>
          <p:nvPr userDrawn="1"/>
        </p:nvSpPr>
        <p:spPr>
          <a:xfrm>
            <a:off x="-1773141" y="1103105"/>
            <a:ext cx="1110560" cy="307777"/>
          </a:xfrm>
          <a:prstGeom prst="rect">
            <a:avLst/>
          </a:prstGeom>
          <a:noFill/>
        </p:spPr>
        <p:txBody>
          <a:bodyPr wrap="none" rtlCol="0">
            <a:spAutoFit/>
          </a:bodyPr>
          <a:lstStyle/>
          <a:p>
            <a:pPr algn="l"/>
            <a:r>
              <a:rPr lang="nl-NL" sz="1400" dirty="0">
                <a:solidFill>
                  <a:schemeClr val="bg2"/>
                </a:solidFill>
              </a:rPr>
              <a:t>66 / 103 / 127</a:t>
            </a:r>
          </a:p>
        </p:txBody>
      </p:sp>
      <p:sp>
        <p:nvSpPr>
          <p:cNvPr id="68" name="Rechthoek 67">
            <a:extLst>
              <a:ext uri="{FF2B5EF4-FFF2-40B4-BE49-F238E27FC236}">
                <a16:creationId xmlns:a16="http://schemas.microsoft.com/office/drawing/2014/main" id="{8D9C65DC-5BF4-4803-AE2E-2089A4633B10}"/>
              </a:ext>
            </a:extLst>
          </p:cNvPr>
          <p:cNvSpPr/>
          <p:nvPr userDrawn="1"/>
        </p:nvSpPr>
        <p:spPr>
          <a:xfrm>
            <a:off x="-2053071" y="1149469"/>
            <a:ext cx="215048" cy="2150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9" name="Tekstvak 68">
            <a:extLst>
              <a:ext uri="{FF2B5EF4-FFF2-40B4-BE49-F238E27FC236}">
                <a16:creationId xmlns:a16="http://schemas.microsoft.com/office/drawing/2014/main" id="{9AE110ED-5D75-46D9-A2E2-A34A11AC8435}"/>
              </a:ext>
            </a:extLst>
          </p:cNvPr>
          <p:cNvSpPr txBox="1"/>
          <p:nvPr userDrawn="1"/>
        </p:nvSpPr>
        <p:spPr>
          <a:xfrm>
            <a:off x="-1773141" y="1462056"/>
            <a:ext cx="947375" cy="307777"/>
          </a:xfrm>
          <a:prstGeom prst="rect">
            <a:avLst/>
          </a:prstGeom>
          <a:noFill/>
        </p:spPr>
        <p:txBody>
          <a:bodyPr wrap="none" rtlCol="0">
            <a:spAutoFit/>
          </a:bodyPr>
          <a:lstStyle/>
          <a:p>
            <a:pPr algn="l"/>
            <a:r>
              <a:rPr lang="nl-NL" sz="1400" dirty="0">
                <a:solidFill>
                  <a:schemeClr val="bg2"/>
                </a:solidFill>
              </a:rPr>
              <a:t>94 / 179 / 5</a:t>
            </a:r>
          </a:p>
        </p:txBody>
      </p:sp>
      <p:sp>
        <p:nvSpPr>
          <p:cNvPr id="70" name="Rechthoek 69">
            <a:extLst>
              <a:ext uri="{FF2B5EF4-FFF2-40B4-BE49-F238E27FC236}">
                <a16:creationId xmlns:a16="http://schemas.microsoft.com/office/drawing/2014/main" id="{C385C11D-9584-4B73-B4F6-61945CE24A41}"/>
              </a:ext>
            </a:extLst>
          </p:cNvPr>
          <p:cNvSpPr/>
          <p:nvPr userDrawn="1"/>
        </p:nvSpPr>
        <p:spPr>
          <a:xfrm>
            <a:off x="-2053071" y="1508420"/>
            <a:ext cx="215048" cy="2150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1" name="Tekstvak 70">
            <a:extLst>
              <a:ext uri="{FF2B5EF4-FFF2-40B4-BE49-F238E27FC236}">
                <a16:creationId xmlns:a16="http://schemas.microsoft.com/office/drawing/2014/main" id="{89A37689-D6F5-43DD-8C04-CAE1D8E3D83F}"/>
              </a:ext>
            </a:extLst>
          </p:cNvPr>
          <p:cNvSpPr txBox="1"/>
          <p:nvPr userDrawn="1"/>
        </p:nvSpPr>
        <p:spPr>
          <a:xfrm>
            <a:off x="-1773141" y="1821007"/>
            <a:ext cx="1012393" cy="307777"/>
          </a:xfrm>
          <a:prstGeom prst="rect">
            <a:avLst/>
          </a:prstGeom>
          <a:noFill/>
        </p:spPr>
        <p:txBody>
          <a:bodyPr wrap="none" rtlCol="0">
            <a:spAutoFit/>
          </a:bodyPr>
          <a:lstStyle/>
          <a:p>
            <a:pPr algn="l"/>
            <a:r>
              <a:rPr lang="nl-NL" sz="1400" dirty="0">
                <a:solidFill>
                  <a:schemeClr val="bg2"/>
                </a:solidFill>
              </a:rPr>
              <a:t>57 / 87 / 163</a:t>
            </a:r>
          </a:p>
        </p:txBody>
      </p:sp>
      <p:sp>
        <p:nvSpPr>
          <p:cNvPr id="72" name="Rechthoek 71">
            <a:extLst>
              <a:ext uri="{FF2B5EF4-FFF2-40B4-BE49-F238E27FC236}">
                <a16:creationId xmlns:a16="http://schemas.microsoft.com/office/drawing/2014/main" id="{EF609B4F-AD1F-45D5-AAAF-F98951815648}"/>
              </a:ext>
            </a:extLst>
          </p:cNvPr>
          <p:cNvSpPr/>
          <p:nvPr userDrawn="1"/>
        </p:nvSpPr>
        <p:spPr>
          <a:xfrm>
            <a:off x="-2053071" y="1867371"/>
            <a:ext cx="215048" cy="2150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3" name="Tekstvak 72">
            <a:extLst>
              <a:ext uri="{FF2B5EF4-FFF2-40B4-BE49-F238E27FC236}">
                <a16:creationId xmlns:a16="http://schemas.microsoft.com/office/drawing/2014/main" id="{914E35EC-CB17-4B9F-888B-1F016DBB9A0A}"/>
              </a:ext>
            </a:extLst>
          </p:cNvPr>
          <p:cNvSpPr txBox="1"/>
          <p:nvPr userDrawn="1"/>
        </p:nvSpPr>
        <p:spPr>
          <a:xfrm>
            <a:off x="-1773141" y="2179958"/>
            <a:ext cx="1105687" cy="307777"/>
          </a:xfrm>
          <a:prstGeom prst="rect">
            <a:avLst/>
          </a:prstGeom>
          <a:noFill/>
        </p:spPr>
        <p:txBody>
          <a:bodyPr wrap="none" rtlCol="0">
            <a:spAutoFit/>
          </a:bodyPr>
          <a:lstStyle/>
          <a:p>
            <a:pPr algn="l"/>
            <a:r>
              <a:rPr lang="nl-NL" sz="1400" dirty="0">
                <a:solidFill>
                  <a:schemeClr val="bg2"/>
                </a:solidFill>
              </a:rPr>
              <a:t>69 / 133 / 136</a:t>
            </a:r>
          </a:p>
        </p:txBody>
      </p:sp>
      <p:sp>
        <p:nvSpPr>
          <p:cNvPr id="74" name="Rechthoek 73">
            <a:extLst>
              <a:ext uri="{FF2B5EF4-FFF2-40B4-BE49-F238E27FC236}">
                <a16:creationId xmlns:a16="http://schemas.microsoft.com/office/drawing/2014/main" id="{14CF6F96-25A3-44B9-9D8C-EDCFEE501769}"/>
              </a:ext>
            </a:extLst>
          </p:cNvPr>
          <p:cNvSpPr/>
          <p:nvPr userDrawn="1"/>
        </p:nvSpPr>
        <p:spPr>
          <a:xfrm>
            <a:off x="-2053071" y="2226322"/>
            <a:ext cx="215048" cy="2150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75" name="Groep 74">
            <a:extLst>
              <a:ext uri="{FF2B5EF4-FFF2-40B4-BE49-F238E27FC236}">
                <a16:creationId xmlns:a16="http://schemas.microsoft.com/office/drawing/2014/main" id="{63F830B9-CF1E-4B0D-82A4-AF8620C7649B}"/>
              </a:ext>
            </a:extLst>
          </p:cNvPr>
          <p:cNvGrpSpPr/>
          <p:nvPr userDrawn="1"/>
        </p:nvGrpSpPr>
        <p:grpSpPr>
          <a:xfrm>
            <a:off x="-2274277" y="136525"/>
            <a:ext cx="2126134" cy="2463669"/>
            <a:chOff x="-1989269" y="136525"/>
            <a:chExt cx="1710726" cy="2463669"/>
          </a:xfrm>
        </p:grpSpPr>
        <p:cxnSp>
          <p:nvCxnSpPr>
            <p:cNvPr id="76" name="Rechte verbindingslijn 75">
              <a:extLst>
                <a:ext uri="{FF2B5EF4-FFF2-40B4-BE49-F238E27FC236}">
                  <a16:creationId xmlns:a16="http://schemas.microsoft.com/office/drawing/2014/main" id="{7E8E1357-3D2F-4EB7-8D75-C168029C0B21}"/>
                </a:ext>
              </a:extLst>
            </p:cNvPr>
            <p:cNvCxnSpPr>
              <a:cxnSpLocks/>
            </p:cNvCxnSpPr>
            <p:nvPr userDrawn="1"/>
          </p:nvCxnSpPr>
          <p:spPr>
            <a:xfrm flipH="1">
              <a:off x="-1989269" y="136525"/>
              <a:ext cx="171072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7" name="Rechte verbindingslijn 76">
              <a:extLst>
                <a:ext uri="{FF2B5EF4-FFF2-40B4-BE49-F238E27FC236}">
                  <a16:creationId xmlns:a16="http://schemas.microsoft.com/office/drawing/2014/main" id="{8339A351-E498-403E-8E2F-80F63C0A469A}"/>
                </a:ext>
              </a:extLst>
            </p:cNvPr>
            <p:cNvCxnSpPr>
              <a:cxnSpLocks/>
            </p:cNvCxnSpPr>
            <p:nvPr userDrawn="1"/>
          </p:nvCxnSpPr>
          <p:spPr>
            <a:xfrm flipH="1">
              <a:off x="-1989269" y="692107"/>
              <a:ext cx="1710726"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8" name="Rechte verbindingslijn 77">
              <a:extLst>
                <a:ext uri="{FF2B5EF4-FFF2-40B4-BE49-F238E27FC236}">
                  <a16:creationId xmlns:a16="http://schemas.microsoft.com/office/drawing/2014/main" id="{85ACB323-45A6-446C-9514-36FF0ACAC57B}"/>
                </a:ext>
              </a:extLst>
            </p:cNvPr>
            <p:cNvCxnSpPr>
              <a:cxnSpLocks/>
            </p:cNvCxnSpPr>
            <p:nvPr userDrawn="1"/>
          </p:nvCxnSpPr>
          <p:spPr>
            <a:xfrm flipH="1">
              <a:off x="-1989269" y="2600194"/>
              <a:ext cx="171072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57859229"/>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95" r:id="rId5"/>
    <p:sldLayoutId id="2147483668" r:id="rId6"/>
    <p:sldLayoutId id="2147483674" r:id="rId7"/>
    <p:sldLayoutId id="2147483675"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700" b="1"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SzPct val="120000"/>
        <a:buFont typeface="Arial" panose="020B0604020202020204" pitchFamily="34" charset="0"/>
        <a:buNone/>
        <a:defRPr sz="1800" kern="1200">
          <a:solidFill>
            <a:schemeClr val="bg2"/>
          </a:solidFill>
          <a:latin typeface="+mn-lt"/>
          <a:ea typeface="+mn-ea"/>
          <a:cs typeface="+mn-cs"/>
        </a:defRPr>
      </a:lvl1pPr>
      <a:lvl2pPr marL="385763" indent="-185738" algn="l" defTabSz="914400" rtl="0" eaLnBrk="1" latinLnBrk="0" hangingPunct="1">
        <a:lnSpc>
          <a:spcPct val="90000"/>
        </a:lnSpc>
        <a:spcBef>
          <a:spcPts val="400"/>
        </a:spcBef>
        <a:buSzPct val="100000"/>
        <a:buFont typeface="Arial" panose="020B0604020202020204" pitchFamily="34" charset="0"/>
        <a:buChar char="•"/>
        <a:defRPr sz="1600" kern="1200">
          <a:solidFill>
            <a:schemeClr val="accent6"/>
          </a:solidFill>
          <a:latin typeface="+mn-lt"/>
          <a:ea typeface="+mn-ea"/>
          <a:cs typeface="+mn-cs"/>
        </a:defRPr>
      </a:lvl2pPr>
      <a:lvl3pPr marL="984250" indent="-153988" algn="l" defTabSz="914400" rtl="0" eaLnBrk="1" latinLnBrk="0" hangingPunct="1">
        <a:lnSpc>
          <a:spcPct val="90000"/>
        </a:lnSpc>
        <a:spcBef>
          <a:spcPts val="400"/>
        </a:spcBef>
        <a:buSzPct val="100000"/>
        <a:buFont typeface="Arial" panose="020B0604020202020204" pitchFamily="34" charset="0"/>
        <a:buChar char="­"/>
        <a:defRPr sz="1600" kern="1200">
          <a:solidFill>
            <a:schemeClr val="accent6"/>
          </a:solidFill>
          <a:latin typeface="+mn-lt"/>
          <a:ea typeface="+mn-ea"/>
          <a:cs typeface="+mn-cs"/>
        </a:defRPr>
      </a:lvl3pPr>
      <a:lvl4pPr marL="1598613" indent="-160338" algn="l" defTabSz="914400" rtl="0" eaLnBrk="1" latinLnBrk="0" hangingPunct="1">
        <a:lnSpc>
          <a:spcPct val="90000"/>
        </a:lnSpc>
        <a:spcBef>
          <a:spcPts val="400"/>
        </a:spcBef>
        <a:buSzPct val="100000"/>
        <a:buFont typeface="Arial" panose="020B0604020202020204" pitchFamily="34" charset="0"/>
        <a:buChar char="•"/>
        <a:defRPr sz="1600" kern="1200">
          <a:solidFill>
            <a:schemeClr val="accent6"/>
          </a:solidFill>
          <a:latin typeface="+mn-lt"/>
          <a:ea typeface="+mn-ea"/>
          <a:cs typeface="+mn-cs"/>
        </a:defRPr>
      </a:lvl4pPr>
      <a:lvl5pPr marL="2209800" indent="-158750" algn="l" defTabSz="914400" rtl="0" eaLnBrk="1" latinLnBrk="0" hangingPunct="1">
        <a:lnSpc>
          <a:spcPct val="90000"/>
        </a:lnSpc>
        <a:spcBef>
          <a:spcPts val="400"/>
        </a:spcBef>
        <a:buSzPct val="100000"/>
        <a:buFont typeface="Arial" panose="020B0604020202020204" pitchFamily="34" charset="0"/>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726">
          <p15:clr>
            <a:srgbClr val="F26B43"/>
          </p15:clr>
        </p15:guide>
        <p15:guide id="4" pos="7129">
          <p15:clr>
            <a:srgbClr val="F26B43"/>
          </p15:clr>
        </p15:guide>
        <p15:guide id="6" orient="horz" pos="3720">
          <p15:clr>
            <a:srgbClr val="F26B43"/>
          </p15:clr>
        </p15:guide>
        <p15:guide id="8" orient="horz" pos="111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56B1E6E1-D838-4D74-BB40-D99B32CF7F4E}"/>
              </a:ext>
            </a:extLst>
          </p:cNvPr>
          <p:cNvSpPr>
            <a:spLocks noGrp="1"/>
          </p:cNvSpPr>
          <p:nvPr>
            <p:ph type="title"/>
          </p:nvPr>
        </p:nvSpPr>
        <p:spPr>
          <a:xfrm>
            <a:off x="358706" y="76813"/>
            <a:ext cx="10958582" cy="1130849"/>
          </a:xfrm>
          <a:prstGeom prst="rect">
            <a:avLst/>
          </a:prstGeom>
        </p:spPr>
        <p:txBody>
          <a:bodyPr vert="horz" lIns="91440" tIns="45720" rIns="91440" bIns="45720" rtlCol="0" anchor="b">
            <a:normAutofit/>
          </a:bodyPr>
          <a:lstStyle/>
          <a:p>
            <a:r>
              <a:rPr lang="en-GB" noProof="0" dirty="0"/>
              <a:t>Click to edit title style</a:t>
            </a:r>
          </a:p>
        </p:txBody>
      </p:sp>
      <p:sp>
        <p:nvSpPr>
          <p:cNvPr id="3" name="Tijdelijke aanduiding voor tekst 2">
            <a:extLst>
              <a:ext uri="{FF2B5EF4-FFF2-40B4-BE49-F238E27FC236}">
                <a16:creationId xmlns:a16="http://schemas.microsoft.com/office/drawing/2014/main" id="{711BF839-02E3-4C7D-9EAD-E3D6CEF99145}"/>
              </a:ext>
            </a:extLst>
          </p:cNvPr>
          <p:cNvSpPr>
            <a:spLocks noGrp="1"/>
          </p:cNvSpPr>
          <p:nvPr>
            <p:ph type="body" idx="1"/>
          </p:nvPr>
        </p:nvSpPr>
        <p:spPr>
          <a:xfrm>
            <a:off x="1156102" y="1769062"/>
            <a:ext cx="10153650" cy="4131617"/>
          </a:xfrm>
          <a:prstGeom prst="rect">
            <a:avLst/>
          </a:prstGeom>
        </p:spPr>
        <p:txBody>
          <a:bodyPr vert="horz" lIns="0" tIns="0" rIns="0" bIns="0" rtlCol="0">
            <a:normAutofit/>
          </a:bodyPr>
          <a:lstStyle/>
          <a:p>
            <a:pPr lvl="0"/>
            <a:r>
              <a:rPr lang="en-GB" noProof="0" dirty="0"/>
              <a:t>Click to edit text style</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Tijdelijke aanduiding voor datum 3">
            <a:extLst>
              <a:ext uri="{FF2B5EF4-FFF2-40B4-BE49-F238E27FC236}">
                <a16:creationId xmlns:a16="http://schemas.microsoft.com/office/drawing/2014/main" id="{BFF128D9-473A-4F7D-8DD5-6600F505664A}"/>
              </a:ext>
            </a:extLst>
          </p:cNvPr>
          <p:cNvSpPr>
            <a:spLocks noGrp="1"/>
          </p:cNvSpPr>
          <p:nvPr>
            <p:ph type="dt" sz="half" idx="2"/>
          </p:nvPr>
        </p:nvSpPr>
        <p:spPr>
          <a:xfrm>
            <a:off x="1146563" y="6318000"/>
            <a:ext cx="1747752"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fld id="{E0E0A5BE-6D8D-C24F-AD84-C04F2CC14C80}" type="datetime4">
              <a:rPr lang="en-US" smtClean="0"/>
              <a:t>June 21, 2021</a:t>
            </a:fld>
            <a:endParaRPr lang="nl-NL" dirty="0"/>
          </a:p>
        </p:txBody>
      </p:sp>
      <p:sp>
        <p:nvSpPr>
          <p:cNvPr id="5" name="Tijdelijke aanduiding voor voettekst 4">
            <a:extLst>
              <a:ext uri="{FF2B5EF4-FFF2-40B4-BE49-F238E27FC236}">
                <a16:creationId xmlns:a16="http://schemas.microsoft.com/office/drawing/2014/main" id="{C3CDA788-C8BC-43C9-A581-03D0E049D144}"/>
              </a:ext>
            </a:extLst>
          </p:cNvPr>
          <p:cNvSpPr>
            <a:spLocks noGrp="1"/>
          </p:cNvSpPr>
          <p:nvPr>
            <p:ph type="ftr" sz="quarter" idx="3"/>
          </p:nvPr>
        </p:nvSpPr>
        <p:spPr>
          <a:xfrm>
            <a:off x="1146563" y="6073200"/>
            <a:ext cx="4761185"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r>
              <a:rPr lang="nl-NL"/>
              <a:t>C. Bouvy |  BSc Thesis Defense</a:t>
            </a:r>
            <a:endParaRPr lang="nl-NL" dirty="0"/>
          </a:p>
        </p:txBody>
      </p:sp>
      <p:pic>
        <p:nvPicPr>
          <p:cNvPr id="14" name="Afbeelding 13">
            <a:extLst>
              <a:ext uri="{FF2B5EF4-FFF2-40B4-BE49-F238E27FC236}">
                <a16:creationId xmlns:a16="http://schemas.microsoft.com/office/drawing/2014/main" id="{BD70F396-9D15-4057-A7C2-58B08A3372F5}"/>
              </a:ext>
            </a:extLst>
          </p:cNvPr>
          <p:cNvPicPr>
            <a:picLocks noChangeAspect="1"/>
          </p:cNvPicPr>
          <p:nvPr userDrawn="1"/>
        </p:nvPicPr>
        <p:blipFill>
          <a:blip r:embed="rId10">
            <a:extLst>
              <a:ext uri="{28A0092B-C50C-407E-A947-70E740481C1C}">
                <a14:useLocalDpi xmlns:a14="http://schemas.microsoft.com/office/drawing/2010/main" val="0"/>
              </a:ext>
            </a:extLst>
          </a:blip>
          <a:srcRect/>
          <a:stretch/>
        </p:blipFill>
        <p:spPr>
          <a:xfrm>
            <a:off x="12033939" y="1"/>
            <a:ext cx="160720" cy="1331680"/>
          </a:xfrm>
          <a:prstGeom prst="rect">
            <a:avLst/>
          </a:prstGeom>
        </p:spPr>
      </p:pic>
      <p:cxnSp>
        <p:nvCxnSpPr>
          <p:cNvPr id="28" name="Rechte verbindingslijn 27">
            <a:extLst>
              <a:ext uri="{FF2B5EF4-FFF2-40B4-BE49-F238E27FC236}">
                <a16:creationId xmlns:a16="http://schemas.microsoft.com/office/drawing/2014/main" id="{3AE83F09-AB9A-4A63-9E26-72CDB273A38F}"/>
              </a:ext>
            </a:extLst>
          </p:cNvPr>
          <p:cNvCxnSpPr/>
          <p:nvPr userDrawn="1"/>
        </p:nvCxnSpPr>
        <p:spPr>
          <a:xfrm>
            <a:off x="0" y="1327950"/>
            <a:ext cx="4980562" cy="0"/>
          </a:xfrm>
          <a:prstGeom prst="line">
            <a:avLst/>
          </a:prstGeom>
          <a:ln w="25400" cap="rnd"/>
        </p:spPr>
        <p:style>
          <a:lnRef idx="1">
            <a:schemeClr val="accent1"/>
          </a:lnRef>
          <a:fillRef idx="0">
            <a:schemeClr val="accent1"/>
          </a:fillRef>
          <a:effectRef idx="0">
            <a:schemeClr val="accent1"/>
          </a:effectRef>
          <a:fontRef idx="minor">
            <a:schemeClr val="tx1"/>
          </a:fontRef>
        </p:style>
      </p:cxnSp>
      <p:pic>
        <p:nvPicPr>
          <p:cNvPr id="1030" name="Afbeelding 1029">
            <a:extLst>
              <a:ext uri="{FF2B5EF4-FFF2-40B4-BE49-F238E27FC236}">
                <a16:creationId xmlns:a16="http://schemas.microsoft.com/office/drawing/2014/main" id="{65CF8843-DEAD-43E7-A688-E9E1996CE95A}"/>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417911" y="6138000"/>
            <a:ext cx="501968" cy="493871"/>
          </a:xfrm>
          <a:prstGeom prst="rect">
            <a:avLst/>
          </a:prstGeom>
        </p:spPr>
      </p:pic>
      <p:sp>
        <p:nvSpPr>
          <p:cNvPr id="43" name="Gelijkbenige driehoek 42">
            <a:extLst>
              <a:ext uri="{FF2B5EF4-FFF2-40B4-BE49-F238E27FC236}">
                <a16:creationId xmlns:a16="http://schemas.microsoft.com/office/drawing/2014/main" id="{E3E96BB4-7614-450E-A4BD-346FBF89C3E4}"/>
              </a:ext>
            </a:extLst>
          </p:cNvPr>
          <p:cNvSpPr/>
          <p:nvPr userDrawn="1"/>
        </p:nvSpPr>
        <p:spPr>
          <a:xfrm>
            <a:off x="3145708" y="7018398"/>
            <a:ext cx="217170" cy="18721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Tekstvak 29">
            <a:extLst>
              <a:ext uri="{FF2B5EF4-FFF2-40B4-BE49-F238E27FC236}">
                <a16:creationId xmlns:a16="http://schemas.microsoft.com/office/drawing/2014/main" id="{7D347FC8-28AB-41E4-A90B-6F8EEFC490AC}"/>
              </a:ext>
            </a:extLst>
          </p:cNvPr>
          <p:cNvSpPr txBox="1"/>
          <p:nvPr userDrawn="1"/>
        </p:nvSpPr>
        <p:spPr>
          <a:xfrm>
            <a:off x="12520337" y="1575523"/>
            <a:ext cx="1249060" cy="523220"/>
          </a:xfrm>
          <a:prstGeom prst="rect">
            <a:avLst/>
          </a:prstGeom>
          <a:noFill/>
        </p:spPr>
        <p:txBody>
          <a:bodyPr wrap="none" rtlCol="0">
            <a:spAutoFit/>
          </a:bodyPr>
          <a:lstStyle/>
          <a:p>
            <a:r>
              <a:rPr lang="nl-NL" sz="1400" dirty="0">
                <a:solidFill>
                  <a:schemeClr val="bg2"/>
                </a:solidFill>
              </a:rPr>
              <a:t>No content</a:t>
            </a:r>
            <a:br>
              <a:rPr lang="nl-NL" sz="1400" dirty="0">
                <a:solidFill>
                  <a:schemeClr val="bg2"/>
                </a:solidFill>
              </a:rPr>
            </a:br>
            <a:r>
              <a:rPr lang="nl-NL" sz="1400" dirty="0" err="1">
                <a:solidFill>
                  <a:schemeClr val="bg2"/>
                </a:solidFill>
              </a:rPr>
              <a:t>above</a:t>
            </a:r>
            <a:r>
              <a:rPr lang="nl-NL" sz="1400" dirty="0">
                <a:solidFill>
                  <a:schemeClr val="bg2"/>
                </a:solidFill>
              </a:rPr>
              <a:t> </a:t>
            </a:r>
            <a:r>
              <a:rPr lang="nl-NL" sz="1400" dirty="0" err="1">
                <a:solidFill>
                  <a:schemeClr val="bg2"/>
                </a:solidFill>
              </a:rPr>
              <a:t>this</a:t>
            </a:r>
            <a:r>
              <a:rPr lang="nl-NL" sz="1400" dirty="0">
                <a:solidFill>
                  <a:schemeClr val="bg2"/>
                </a:solidFill>
              </a:rPr>
              <a:t> line</a:t>
            </a:r>
          </a:p>
        </p:txBody>
      </p:sp>
      <p:sp>
        <p:nvSpPr>
          <p:cNvPr id="31" name="Gelijkbenige driehoek 30">
            <a:extLst>
              <a:ext uri="{FF2B5EF4-FFF2-40B4-BE49-F238E27FC236}">
                <a16:creationId xmlns:a16="http://schemas.microsoft.com/office/drawing/2014/main" id="{D86B6D5B-55CD-4151-B10E-963BB875D274}"/>
              </a:ext>
            </a:extLst>
          </p:cNvPr>
          <p:cNvSpPr/>
          <p:nvPr userDrawn="1"/>
        </p:nvSpPr>
        <p:spPr>
          <a:xfrm rot="16200000">
            <a:off x="12306037" y="1676225"/>
            <a:ext cx="217170" cy="18721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Tekstvak 34">
            <a:extLst>
              <a:ext uri="{FF2B5EF4-FFF2-40B4-BE49-F238E27FC236}">
                <a16:creationId xmlns:a16="http://schemas.microsoft.com/office/drawing/2014/main" id="{B53C04F6-991D-40A1-9552-3FA1755C9479}"/>
              </a:ext>
            </a:extLst>
          </p:cNvPr>
          <p:cNvSpPr txBox="1"/>
          <p:nvPr userDrawn="1"/>
        </p:nvSpPr>
        <p:spPr>
          <a:xfrm>
            <a:off x="11415467" y="6917696"/>
            <a:ext cx="1410964" cy="523220"/>
          </a:xfrm>
          <a:prstGeom prst="rect">
            <a:avLst/>
          </a:prstGeom>
          <a:noFill/>
        </p:spPr>
        <p:txBody>
          <a:bodyPr wrap="none" rtlCol="0">
            <a:spAutoFit/>
          </a:bodyPr>
          <a:lstStyle/>
          <a:p>
            <a:r>
              <a:rPr lang="en-US" sz="1400" b="0" dirty="0">
                <a:solidFill>
                  <a:schemeClr val="bg2"/>
                </a:solidFill>
              </a:rPr>
              <a:t>No content right</a:t>
            </a:r>
            <a:br>
              <a:rPr lang="en-US" sz="1400" b="0" dirty="0">
                <a:solidFill>
                  <a:schemeClr val="bg2"/>
                </a:solidFill>
              </a:rPr>
            </a:br>
            <a:r>
              <a:rPr lang="en-US" sz="1400" b="0" dirty="0">
                <a:solidFill>
                  <a:schemeClr val="bg2"/>
                </a:solidFill>
              </a:rPr>
              <a:t>of this line</a:t>
            </a:r>
            <a:endParaRPr lang="en-US" sz="1400" dirty="0">
              <a:solidFill>
                <a:schemeClr val="bg2"/>
              </a:solidFill>
            </a:endParaRPr>
          </a:p>
        </p:txBody>
      </p:sp>
      <p:sp>
        <p:nvSpPr>
          <p:cNvPr id="40" name="Gelijkbenige driehoek 39">
            <a:extLst>
              <a:ext uri="{FF2B5EF4-FFF2-40B4-BE49-F238E27FC236}">
                <a16:creationId xmlns:a16="http://schemas.microsoft.com/office/drawing/2014/main" id="{E1FB83F0-47A4-4A31-AA40-34FC20FF3496}"/>
              </a:ext>
            </a:extLst>
          </p:cNvPr>
          <p:cNvSpPr/>
          <p:nvPr userDrawn="1"/>
        </p:nvSpPr>
        <p:spPr>
          <a:xfrm>
            <a:off x="11201167" y="7018398"/>
            <a:ext cx="217170" cy="18721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Tekstvak 40">
            <a:extLst>
              <a:ext uri="{FF2B5EF4-FFF2-40B4-BE49-F238E27FC236}">
                <a16:creationId xmlns:a16="http://schemas.microsoft.com/office/drawing/2014/main" id="{95C9865E-BAC7-43B4-B4E9-B36A4A0B95BC}"/>
              </a:ext>
            </a:extLst>
          </p:cNvPr>
          <p:cNvSpPr txBox="1"/>
          <p:nvPr userDrawn="1"/>
        </p:nvSpPr>
        <p:spPr>
          <a:xfrm>
            <a:off x="-239746" y="6917696"/>
            <a:ext cx="1306768" cy="523220"/>
          </a:xfrm>
          <a:prstGeom prst="rect">
            <a:avLst/>
          </a:prstGeom>
          <a:noFill/>
        </p:spPr>
        <p:txBody>
          <a:bodyPr wrap="none" rtlCol="0">
            <a:spAutoFit/>
          </a:bodyPr>
          <a:lstStyle/>
          <a:p>
            <a:pPr algn="r"/>
            <a:r>
              <a:rPr lang="en-US" sz="1400" b="0" dirty="0">
                <a:solidFill>
                  <a:schemeClr val="bg2"/>
                </a:solidFill>
              </a:rPr>
              <a:t>No content left</a:t>
            </a:r>
            <a:br>
              <a:rPr lang="en-US" sz="1400" b="0" dirty="0">
                <a:solidFill>
                  <a:schemeClr val="bg2"/>
                </a:solidFill>
              </a:rPr>
            </a:br>
            <a:r>
              <a:rPr lang="en-US" sz="1400" b="0" dirty="0">
                <a:solidFill>
                  <a:schemeClr val="bg2"/>
                </a:solidFill>
              </a:rPr>
              <a:t>of this line</a:t>
            </a:r>
            <a:endParaRPr lang="en-US" sz="1400" dirty="0">
              <a:solidFill>
                <a:schemeClr val="bg2"/>
              </a:solidFill>
            </a:endParaRPr>
          </a:p>
        </p:txBody>
      </p:sp>
      <p:sp>
        <p:nvSpPr>
          <p:cNvPr id="44" name="Gelijkbenige driehoek 43">
            <a:extLst>
              <a:ext uri="{FF2B5EF4-FFF2-40B4-BE49-F238E27FC236}">
                <a16:creationId xmlns:a16="http://schemas.microsoft.com/office/drawing/2014/main" id="{B68F15BC-845E-4757-B84B-05E93469FF5E}"/>
              </a:ext>
            </a:extLst>
          </p:cNvPr>
          <p:cNvSpPr/>
          <p:nvPr userDrawn="1"/>
        </p:nvSpPr>
        <p:spPr>
          <a:xfrm>
            <a:off x="1058833" y="7018398"/>
            <a:ext cx="217170" cy="18721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Tekstvak 36">
            <a:extLst>
              <a:ext uri="{FF2B5EF4-FFF2-40B4-BE49-F238E27FC236}">
                <a16:creationId xmlns:a16="http://schemas.microsoft.com/office/drawing/2014/main" id="{F9EB2526-3303-4C3A-9EB6-AECD250B96D8}"/>
              </a:ext>
            </a:extLst>
          </p:cNvPr>
          <p:cNvSpPr txBox="1"/>
          <p:nvPr userDrawn="1"/>
        </p:nvSpPr>
        <p:spPr>
          <a:xfrm>
            <a:off x="11420230" y="6073200"/>
            <a:ext cx="483747" cy="363600"/>
          </a:xfrm>
          <a:prstGeom prst="rect">
            <a:avLst/>
          </a:prstGeom>
        </p:spPr>
        <p:txBody>
          <a:bodyPr vert="horz" lIns="91440" tIns="45720" rIns="91440" bIns="45720" rtlCol="0" anchor="ctr"/>
          <a:lstStyle>
            <a:defPPr>
              <a:defRPr lang="nl-NL"/>
            </a:defPPr>
            <a:lvl1pPr algn="r">
              <a:defRPr sz="1300">
                <a:solidFill>
                  <a:schemeClr val="tx2">
                    <a:lumMod val="40000"/>
                    <a:lumOff val="60000"/>
                  </a:schemeClr>
                </a:solidFill>
              </a:defRPr>
            </a:lvl1pPr>
          </a:lstStyle>
          <a:p>
            <a:pPr lvl="0" algn="l"/>
            <a:r>
              <a:rPr lang="nl-NL" sz="1100" dirty="0"/>
              <a:t>/19</a:t>
            </a:r>
          </a:p>
        </p:txBody>
      </p:sp>
      <p:sp>
        <p:nvSpPr>
          <p:cNvPr id="45" name="Tijdelijke aanduiding voor dianummer 5">
            <a:extLst>
              <a:ext uri="{FF2B5EF4-FFF2-40B4-BE49-F238E27FC236}">
                <a16:creationId xmlns:a16="http://schemas.microsoft.com/office/drawing/2014/main" id="{8CA430C7-1173-4F45-A37B-DD80EE00AD6E}"/>
              </a:ext>
            </a:extLst>
          </p:cNvPr>
          <p:cNvSpPr>
            <a:spLocks noGrp="1"/>
          </p:cNvSpPr>
          <p:nvPr>
            <p:ph type="sldNum" sz="quarter" idx="4"/>
          </p:nvPr>
        </p:nvSpPr>
        <p:spPr>
          <a:xfrm>
            <a:off x="10800609" y="6073200"/>
            <a:ext cx="787803" cy="365125"/>
          </a:xfrm>
          <a:prstGeom prst="rect">
            <a:avLst/>
          </a:prstGeom>
        </p:spPr>
        <p:txBody>
          <a:bodyPr vert="horz" lIns="91440" tIns="45720" rIns="91440" bIns="45720" rtlCol="0" anchor="ctr"/>
          <a:lstStyle>
            <a:lvl1pPr algn="r">
              <a:defRPr sz="1100">
                <a:solidFill>
                  <a:schemeClr val="tx2">
                    <a:lumMod val="40000"/>
                    <a:lumOff val="60000"/>
                  </a:schemeClr>
                </a:solidFill>
              </a:defRPr>
            </a:lvl1pPr>
          </a:lstStyle>
          <a:p>
            <a:fld id="{CF26CF14-CA55-4C05-9804-096C821AFF5B}" type="slidenum">
              <a:rPr lang="nl-NL" smtClean="0"/>
              <a:pPr/>
              <a:t>‹#›</a:t>
            </a:fld>
            <a:endParaRPr lang="nl-NL" dirty="0"/>
          </a:p>
        </p:txBody>
      </p:sp>
      <p:sp>
        <p:nvSpPr>
          <p:cNvPr id="46" name="Tekstvak 45">
            <a:extLst>
              <a:ext uri="{FF2B5EF4-FFF2-40B4-BE49-F238E27FC236}">
                <a16:creationId xmlns:a16="http://schemas.microsoft.com/office/drawing/2014/main" id="{9C2C22B5-54F9-4941-BE55-A094F9B58E51}"/>
              </a:ext>
            </a:extLst>
          </p:cNvPr>
          <p:cNvSpPr txBox="1"/>
          <p:nvPr userDrawn="1"/>
        </p:nvSpPr>
        <p:spPr>
          <a:xfrm>
            <a:off x="12520337" y="5719982"/>
            <a:ext cx="1247457" cy="523220"/>
          </a:xfrm>
          <a:prstGeom prst="rect">
            <a:avLst/>
          </a:prstGeom>
          <a:noFill/>
        </p:spPr>
        <p:txBody>
          <a:bodyPr wrap="none" rtlCol="0">
            <a:spAutoFit/>
          </a:bodyPr>
          <a:lstStyle/>
          <a:p>
            <a:r>
              <a:rPr lang="nl-NL" sz="1400" dirty="0">
                <a:solidFill>
                  <a:schemeClr val="bg2"/>
                </a:solidFill>
              </a:rPr>
              <a:t>No content</a:t>
            </a:r>
            <a:br>
              <a:rPr lang="nl-NL" sz="1400" dirty="0">
                <a:solidFill>
                  <a:schemeClr val="bg2"/>
                </a:solidFill>
              </a:rPr>
            </a:br>
            <a:r>
              <a:rPr lang="nl-NL" sz="1400" dirty="0">
                <a:solidFill>
                  <a:schemeClr val="bg2"/>
                </a:solidFill>
              </a:rPr>
              <a:t>below </a:t>
            </a:r>
            <a:r>
              <a:rPr lang="nl-NL" sz="1400" dirty="0" err="1">
                <a:solidFill>
                  <a:schemeClr val="bg2"/>
                </a:solidFill>
              </a:rPr>
              <a:t>this</a:t>
            </a:r>
            <a:r>
              <a:rPr lang="nl-NL" sz="1400" dirty="0">
                <a:solidFill>
                  <a:schemeClr val="bg2"/>
                </a:solidFill>
              </a:rPr>
              <a:t> line</a:t>
            </a:r>
          </a:p>
        </p:txBody>
      </p:sp>
      <p:sp>
        <p:nvSpPr>
          <p:cNvPr id="47" name="Gelijkbenige driehoek 46">
            <a:extLst>
              <a:ext uri="{FF2B5EF4-FFF2-40B4-BE49-F238E27FC236}">
                <a16:creationId xmlns:a16="http://schemas.microsoft.com/office/drawing/2014/main" id="{27366388-5760-409C-BA64-4942721E48FA}"/>
              </a:ext>
            </a:extLst>
          </p:cNvPr>
          <p:cNvSpPr/>
          <p:nvPr userDrawn="1"/>
        </p:nvSpPr>
        <p:spPr>
          <a:xfrm rot="16200000">
            <a:off x="12306037" y="5820684"/>
            <a:ext cx="217170" cy="18721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Tekstvak 47">
            <a:extLst>
              <a:ext uri="{FF2B5EF4-FFF2-40B4-BE49-F238E27FC236}">
                <a16:creationId xmlns:a16="http://schemas.microsoft.com/office/drawing/2014/main" id="{1AE98557-3ECC-4F27-9AFF-756A12E4ABA7}"/>
              </a:ext>
            </a:extLst>
          </p:cNvPr>
          <p:cNvSpPr txBox="1"/>
          <p:nvPr userDrawn="1"/>
        </p:nvSpPr>
        <p:spPr>
          <a:xfrm>
            <a:off x="12520337" y="6211117"/>
            <a:ext cx="1446230" cy="738664"/>
          </a:xfrm>
          <a:prstGeom prst="rect">
            <a:avLst/>
          </a:prstGeom>
          <a:noFill/>
        </p:spPr>
        <p:txBody>
          <a:bodyPr wrap="none" rtlCol="0">
            <a:spAutoFit/>
          </a:bodyPr>
          <a:lstStyle/>
          <a:p>
            <a:r>
              <a:rPr lang="nl-NL" sz="1400" dirty="0" err="1">
                <a:solidFill>
                  <a:schemeClr val="bg2"/>
                </a:solidFill>
              </a:rPr>
              <a:t>Manually</a:t>
            </a:r>
            <a:r>
              <a:rPr lang="nl-NL" sz="1400" dirty="0">
                <a:solidFill>
                  <a:schemeClr val="bg2"/>
                </a:solidFill>
              </a:rPr>
              <a:t> change</a:t>
            </a:r>
            <a:br>
              <a:rPr lang="nl-NL" sz="1400" dirty="0">
                <a:solidFill>
                  <a:schemeClr val="bg2"/>
                </a:solidFill>
              </a:rPr>
            </a:br>
            <a:r>
              <a:rPr lang="nl-NL" sz="1400" dirty="0">
                <a:solidFill>
                  <a:schemeClr val="bg2"/>
                </a:solidFill>
              </a:rPr>
              <a:t>/12 to the correct</a:t>
            </a:r>
            <a:br>
              <a:rPr lang="nl-NL" sz="1400" dirty="0">
                <a:solidFill>
                  <a:schemeClr val="bg2"/>
                </a:solidFill>
              </a:rPr>
            </a:br>
            <a:r>
              <a:rPr lang="nl-NL" sz="1400" dirty="0" err="1">
                <a:solidFill>
                  <a:schemeClr val="bg2"/>
                </a:solidFill>
              </a:rPr>
              <a:t>total</a:t>
            </a:r>
            <a:r>
              <a:rPr lang="nl-NL" sz="1400" dirty="0">
                <a:solidFill>
                  <a:schemeClr val="bg2"/>
                </a:solidFill>
              </a:rPr>
              <a:t> # of slides</a:t>
            </a:r>
          </a:p>
        </p:txBody>
      </p:sp>
      <p:sp>
        <p:nvSpPr>
          <p:cNvPr id="49" name="Gelijkbenige driehoek 48">
            <a:extLst>
              <a:ext uri="{FF2B5EF4-FFF2-40B4-BE49-F238E27FC236}">
                <a16:creationId xmlns:a16="http://schemas.microsoft.com/office/drawing/2014/main" id="{2D988863-848C-4E57-B61C-A03C67A7CB04}"/>
              </a:ext>
            </a:extLst>
          </p:cNvPr>
          <p:cNvSpPr/>
          <p:nvPr userDrawn="1"/>
        </p:nvSpPr>
        <p:spPr>
          <a:xfrm rot="16200000">
            <a:off x="12306037" y="6311819"/>
            <a:ext cx="217170" cy="18721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3" name="Tekstvak 62">
            <a:extLst>
              <a:ext uri="{FF2B5EF4-FFF2-40B4-BE49-F238E27FC236}">
                <a16:creationId xmlns:a16="http://schemas.microsoft.com/office/drawing/2014/main" id="{7D82EF0C-5524-468F-8F09-403395F2F94A}"/>
              </a:ext>
            </a:extLst>
          </p:cNvPr>
          <p:cNvSpPr txBox="1"/>
          <p:nvPr userDrawn="1"/>
        </p:nvSpPr>
        <p:spPr>
          <a:xfrm>
            <a:off x="3360008" y="6917696"/>
            <a:ext cx="7481407" cy="1384995"/>
          </a:xfrm>
          <a:prstGeom prst="rect">
            <a:avLst/>
          </a:prstGeom>
          <a:noFill/>
        </p:spPr>
        <p:txBody>
          <a:bodyPr wrap="none" rtlCol="0">
            <a:spAutoFit/>
          </a:bodyPr>
          <a:lstStyle/>
          <a:p>
            <a:r>
              <a:rPr lang="en-US" sz="1400" b="0" dirty="0">
                <a:solidFill>
                  <a:schemeClr val="bg2"/>
                </a:solidFill>
              </a:rPr>
              <a:t>To edit </a:t>
            </a:r>
            <a:r>
              <a:rPr lang="en-US" sz="1400" b="1" dirty="0">
                <a:solidFill>
                  <a:schemeClr val="bg2"/>
                </a:solidFill>
              </a:rPr>
              <a:t>Name Surname | Congress/event </a:t>
            </a:r>
            <a:r>
              <a:rPr lang="en-US" sz="1400" dirty="0">
                <a:solidFill>
                  <a:schemeClr val="bg2"/>
                </a:solidFill>
              </a:rPr>
              <a:t>- go to:</a:t>
            </a:r>
            <a:br>
              <a:rPr lang="en-US" sz="1400" dirty="0">
                <a:solidFill>
                  <a:schemeClr val="bg2"/>
                </a:solidFill>
              </a:rPr>
            </a:br>
            <a:r>
              <a:rPr lang="en-US" sz="1400" dirty="0">
                <a:solidFill>
                  <a:schemeClr val="bg2"/>
                </a:solidFill>
              </a:rPr>
              <a:t>Insert &gt; Header and Footer text &gt; Edit the text next to the checked</a:t>
            </a:r>
            <a:br>
              <a:rPr lang="en-US" sz="1400" dirty="0">
                <a:solidFill>
                  <a:schemeClr val="bg2"/>
                </a:solidFill>
              </a:rPr>
            </a:br>
            <a:r>
              <a:rPr lang="en-US" sz="1400" dirty="0">
                <a:solidFill>
                  <a:schemeClr val="bg2"/>
                </a:solidFill>
              </a:rPr>
              <a:t>Footer box &gt; Click ‘Apply to all’</a:t>
            </a:r>
          </a:p>
          <a:p>
            <a:endParaRPr lang="en-US" sz="1400" dirty="0">
              <a:solidFill>
                <a:schemeClr val="bg2"/>
              </a:solidFill>
            </a:endParaRPr>
          </a:p>
          <a:p>
            <a:r>
              <a:rPr lang="en-US" sz="1400" b="1" dirty="0">
                <a:solidFill>
                  <a:schemeClr val="bg2"/>
                </a:solidFill>
              </a:rPr>
              <a:t>Don't want a date and </a:t>
            </a:r>
            <a:r>
              <a:rPr lang="en-US" sz="1400" b="1" dirty="0" err="1">
                <a:solidFill>
                  <a:schemeClr val="bg2"/>
                </a:solidFill>
              </a:rPr>
              <a:t>footertext</a:t>
            </a:r>
            <a:r>
              <a:rPr lang="en-US" sz="1400" b="1" dirty="0">
                <a:solidFill>
                  <a:schemeClr val="bg2"/>
                </a:solidFill>
              </a:rPr>
              <a:t>?</a:t>
            </a:r>
            <a:br>
              <a:rPr lang="en-US" sz="1400" b="1" dirty="0">
                <a:solidFill>
                  <a:schemeClr val="bg2"/>
                </a:solidFill>
              </a:rPr>
            </a:br>
            <a:r>
              <a:rPr lang="en-US" sz="1400" dirty="0">
                <a:solidFill>
                  <a:schemeClr val="bg2"/>
                </a:solidFill>
              </a:rPr>
              <a:t>Uncheck the footer and date box in the Header and Footer-dialogue &gt; Click 'Apply to all'</a:t>
            </a:r>
          </a:p>
        </p:txBody>
      </p:sp>
      <p:sp>
        <p:nvSpPr>
          <p:cNvPr id="64" name="Tekstvak 63">
            <a:extLst>
              <a:ext uri="{FF2B5EF4-FFF2-40B4-BE49-F238E27FC236}">
                <a16:creationId xmlns:a16="http://schemas.microsoft.com/office/drawing/2014/main" id="{4D40B6D1-C812-45B6-8A21-FA05EB07E710}"/>
              </a:ext>
            </a:extLst>
          </p:cNvPr>
          <p:cNvSpPr txBox="1"/>
          <p:nvPr userDrawn="1"/>
        </p:nvSpPr>
        <p:spPr>
          <a:xfrm>
            <a:off x="-2208343" y="169759"/>
            <a:ext cx="1898277" cy="523220"/>
          </a:xfrm>
          <a:prstGeom prst="rect">
            <a:avLst/>
          </a:prstGeom>
          <a:noFill/>
        </p:spPr>
        <p:txBody>
          <a:bodyPr wrap="none" rtlCol="0">
            <a:spAutoFit/>
          </a:bodyPr>
          <a:lstStyle/>
          <a:p>
            <a:r>
              <a:rPr lang="en-GB" sz="1400" noProof="0" dirty="0">
                <a:solidFill>
                  <a:schemeClr val="bg2"/>
                </a:solidFill>
              </a:rPr>
              <a:t>Colours you can use</a:t>
            </a:r>
            <a:br>
              <a:rPr lang="en-GB" sz="1400" noProof="0" dirty="0">
                <a:solidFill>
                  <a:schemeClr val="bg2"/>
                </a:solidFill>
              </a:rPr>
            </a:br>
            <a:r>
              <a:rPr lang="en-GB" sz="1400" noProof="0" dirty="0">
                <a:solidFill>
                  <a:schemeClr val="bg2"/>
                </a:solidFill>
              </a:rPr>
              <a:t>from the colour palette</a:t>
            </a:r>
          </a:p>
        </p:txBody>
      </p:sp>
      <p:sp>
        <p:nvSpPr>
          <p:cNvPr id="65" name="Tekstvak 64">
            <a:extLst>
              <a:ext uri="{FF2B5EF4-FFF2-40B4-BE49-F238E27FC236}">
                <a16:creationId xmlns:a16="http://schemas.microsoft.com/office/drawing/2014/main" id="{8C8FD228-8436-485F-A221-1AB054A110BC}"/>
              </a:ext>
            </a:extLst>
          </p:cNvPr>
          <p:cNvSpPr txBox="1"/>
          <p:nvPr userDrawn="1"/>
        </p:nvSpPr>
        <p:spPr>
          <a:xfrm>
            <a:off x="-1773141" y="744154"/>
            <a:ext cx="1029449" cy="307777"/>
          </a:xfrm>
          <a:prstGeom prst="rect">
            <a:avLst/>
          </a:prstGeom>
          <a:noFill/>
        </p:spPr>
        <p:txBody>
          <a:bodyPr wrap="none" rtlCol="0">
            <a:spAutoFit/>
          </a:bodyPr>
          <a:lstStyle/>
          <a:p>
            <a:pPr algn="l"/>
            <a:r>
              <a:rPr lang="nl-NL" sz="1400" dirty="0">
                <a:solidFill>
                  <a:schemeClr val="bg2"/>
                </a:solidFill>
              </a:rPr>
              <a:t>230 / 130 / 0</a:t>
            </a:r>
          </a:p>
        </p:txBody>
      </p:sp>
      <p:sp>
        <p:nvSpPr>
          <p:cNvPr id="66" name="Rechthoek 65">
            <a:extLst>
              <a:ext uri="{FF2B5EF4-FFF2-40B4-BE49-F238E27FC236}">
                <a16:creationId xmlns:a16="http://schemas.microsoft.com/office/drawing/2014/main" id="{863035FA-33BE-4971-8D53-40DAD9477E77}"/>
              </a:ext>
            </a:extLst>
          </p:cNvPr>
          <p:cNvSpPr/>
          <p:nvPr userDrawn="1"/>
        </p:nvSpPr>
        <p:spPr>
          <a:xfrm>
            <a:off x="-2053071" y="790518"/>
            <a:ext cx="215048" cy="215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7" name="Tekstvak 66">
            <a:extLst>
              <a:ext uri="{FF2B5EF4-FFF2-40B4-BE49-F238E27FC236}">
                <a16:creationId xmlns:a16="http://schemas.microsoft.com/office/drawing/2014/main" id="{3531498C-2C0A-4E32-B70F-C13F87FCB6A4}"/>
              </a:ext>
            </a:extLst>
          </p:cNvPr>
          <p:cNvSpPr txBox="1"/>
          <p:nvPr userDrawn="1"/>
        </p:nvSpPr>
        <p:spPr>
          <a:xfrm>
            <a:off x="-1773141" y="1103105"/>
            <a:ext cx="1110560" cy="307777"/>
          </a:xfrm>
          <a:prstGeom prst="rect">
            <a:avLst/>
          </a:prstGeom>
          <a:noFill/>
        </p:spPr>
        <p:txBody>
          <a:bodyPr wrap="none" rtlCol="0">
            <a:spAutoFit/>
          </a:bodyPr>
          <a:lstStyle/>
          <a:p>
            <a:pPr algn="l"/>
            <a:r>
              <a:rPr lang="nl-NL" sz="1400" dirty="0">
                <a:solidFill>
                  <a:schemeClr val="bg2"/>
                </a:solidFill>
              </a:rPr>
              <a:t>66 / 103 / 127</a:t>
            </a:r>
          </a:p>
        </p:txBody>
      </p:sp>
      <p:sp>
        <p:nvSpPr>
          <p:cNvPr id="68" name="Rechthoek 67">
            <a:extLst>
              <a:ext uri="{FF2B5EF4-FFF2-40B4-BE49-F238E27FC236}">
                <a16:creationId xmlns:a16="http://schemas.microsoft.com/office/drawing/2014/main" id="{649F0B2F-63C3-4CBE-9204-D78CA455A20C}"/>
              </a:ext>
            </a:extLst>
          </p:cNvPr>
          <p:cNvSpPr/>
          <p:nvPr userDrawn="1"/>
        </p:nvSpPr>
        <p:spPr>
          <a:xfrm>
            <a:off x="-2053071" y="1149469"/>
            <a:ext cx="215048" cy="2150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9" name="Tekstvak 68">
            <a:extLst>
              <a:ext uri="{FF2B5EF4-FFF2-40B4-BE49-F238E27FC236}">
                <a16:creationId xmlns:a16="http://schemas.microsoft.com/office/drawing/2014/main" id="{4A6D1FE4-7614-43DE-A960-3AB5FB28436E}"/>
              </a:ext>
            </a:extLst>
          </p:cNvPr>
          <p:cNvSpPr txBox="1"/>
          <p:nvPr userDrawn="1"/>
        </p:nvSpPr>
        <p:spPr>
          <a:xfrm>
            <a:off x="-1773141" y="1462056"/>
            <a:ext cx="947375" cy="307777"/>
          </a:xfrm>
          <a:prstGeom prst="rect">
            <a:avLst/>
          </a:prstGeom>
          <a:noFill/>
        </p:spPr>
        <p:txBody>
          <a:bodyPr wrap="none" rtlCol="0">
            <a:spAutoFit/>
          </a:bodyPr>
          <a:lstStyle/>
          <a:p>
            <a:pPr algn="l"/>
            <a:r>
              <a:rPr lang="nl-NL" sz="1400" dirty="0">
                <a:solidFill>
                  <a:schemeClr val="bg2"/>
                </a:solidFill>
              </a:rPr>
              <a:t>94 / 179 / 5</a:t>
            </a:r>
          </a:p>
        </p:txBody>
      </p:sp>
      <p:sp>
        <p:nvSpPr>
          <p:cNvPr id="70" name="Rechthoek 69">
            <a:extLst>
              <a:ext uri="{FF2B5EF4-FFF2-40B4-BE49-F238E27FC236}">
                <a16:creationId xmlns:a16="http://schemas.microsoft.com/office/drawing/2014/main" id="{1C2F1567-D262-42ED-9D3B-8F88D623FD82}"/>
              </a:ext>
            </a:extLst>
          </p:cNvPr>
          <p:cNvSpPr/>
          <p:nvPr userDrawn="1"/>
        </p:nvSpPr>
        <p:spPr>
          <a:xfrm>
            <a:off x="-2053071" y="1508420"/>
            <a:ext cx="215048" cy="2150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1" name="Tekstvak 70">
            <a:extLst>
              <a:ext uri="{FF2B5EF4-FFF2-40B4-BE49-F238E27FC236}">
                <a16:creationId xmlns:a16="http://schemas.microsoft.com/office/drawing/2014/main" id="{7E3E9355-5E9C-44F2-A3C9-E0EDD5894B11}"/>
              </a:ext>
            </a:extLst>
          </p:cNvPr>
          <p:cNvSpPr txBox="1"/>
          <p:nvPr userDrawn="1"/>
        </p:nvSpPr>
        <p:spPr>
          <a:xfrm>
            <a:off x="-1773141" y="1821007"/>
            <a:ext cx="1012393" cy="307777"/>
          </a:xfrm>
          <a:prstGeom prst="rect">
            <a:avLst/>
          </a:prstGeom>
          <a:noFill/>
        </p:spPr>
        <p:txBody>
          <a:bodyPr wrap="none" rtlCol="0">
            <a:spAutoFit/>
          </a:bodyPr>
          <a:lstStyle/>
          <a:p>
            <a:pPr algn="l"/>
            <a:r>
              <a:rPr lang="nl-NL" sz="1400" dirty="0">
                <a:solidFill>
                  <a:schemeClr val="bg2"/>
                </a:solidFill>
              </a:rPr>
              <a:t>57 / 87 / 163</a:t>
            </a:r>
          </a:p>
        </p:txBody>
      </p:sp>
      <p:sp>
        <p:nvSpPr>
          <p:cNvPr id="72" name="Rechthoek 71">
            <a:extLst>
              <a:ext uri="{FF2B5EF4-FFF2-40B4-BE49-F238E27FC236}">
                <a16:creationId xmlns:a16="http://schemas.microsoft.com/office/drawing/2014/main" id="{83D37270-BAE3-491B-87AC-5D6C2C6B194B}"/>
              </a:ext>
            </a:extLst>
          </p:cNvPr>
          <p:cNvSpPr/>
          <p:nvPr userDrawn="1"/>
        </p:nvSpPr>
        <p:spPr>
          <a:xfrm>
            <a:off x="-2053071" y="1867371"/>
            <a:ext cx="215048" cy="2150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3" name="Tekstvak 72">
            <a:extLst>
              <a:ext uri="{FF2B5EF4-FFF2-40B4-BE49-F238E27FC236}">
                <a16:creationId xmlns:a16="http://schemas.microsoft.com/office/drawing/2014/main" id="{D9BC3601-233F-4A3D-9D48-B24E6E9476FC}"/>
              </a:ext>
            </a:extLst>
          </p:cNvPr>
          <p:cNvSpPr txBox="1"/>
          <p:nvPr userDrawn="1"/>
        </p:nvSpPr>
        <p:spPr>
          <a:xfrm>
            <a:off x="-1773141" y="2179958"/>
            <a:ext cx="1105687" cy="307777"/>
          </a:xfrm>
          <a:prstGeom prst="rect">
            <a:avLst/>
          </a:prstGeom>
          <a:noFill/>
        </p:spPr>
        <p:txBody>
          <a:bodyPr wrap="none" rtlCol="0">
            <a:spAutoFit/>
          </a:bodyPr>
          <a:lstStyle/>
          <a:p>
            <a:pPr algn="l"/>
            <a:r>
              <a:rPr lang="nl-NL" sz="1400" dirty="0">
                <a:solidFill>
                  <a:schemeClr val="bg2"/>
                </a:solidFill>
              </a:rPr>
              <a:t>69 / 133 / 136</a:t>
            </a:r>
          </a:p>
        </p:txBody>
      </p:sp>
      <p:sp>
        <p:nvSpPr>
          <p:cNvPr id="74" name="Rechthoek 73">
            <a:extLst>
              <a:ext uri="{FF2B5EF4-FFF2-40B4-BE49-F238E27FC236}">
                <a16:creationId xmlns:a16="http://schemas.microsoft.com/office/drawing/2014/main" id="{D2D86E38-AF35-49CF-AFEA-A1C956C5E5FE}"/>
              </a:ext>
            </a:extLst>
          </p:cNvPr>
          <p:cNvSpPr/>
          <p:nvPr userDrawn="1"/>
        </p:nvSpPr>
        <p:spPr>
          <a:xfrm>
            <a:off x="-2053071" y="2226322"/>
            <a:ext cx="215048" cy="2150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75" name="Groep 74">
            <a:extLst>
              <a:ext uri="{FF2B5EF4-FFF2-40B4-BE49-F238E27FC236}">
                <a16:creationId xmlns:a16="http://schemas.microsoft.com/office/drawing/2014/main" id="{B3C0F30C-53CD-4956-9E62-5BF94FAA8CCD}"/>
              </a:ext>
            </a:extLst>
          </p:cNvPr>
          <p:cNvGrpSpPr/>
          <p:nvPr userDrawn="1"/>
        </p:nvGrpSpPr>
        <p:grpSpPr>
          <a:xfrm>
            <a:off x="-2274277" y="136525"/>
            <a:ext cx="2126134" cy="2463669"/>
            <a:chOff x="-1989269" y="136525"/>
            <a:chExt cx="1710726" cy="2463669"/>
          </a:xfrm>
        </p:grpSpPr>
        <p:cxnSp>
          <p:nvCxnSpPr>
            <p:cNvPr id="76" name="Rechte verbindingslijn 75">
              <a:extLst>
                <a:ext uri="{FF2B5EF4-FFF2-40B4-BE49-F238E27FC236}">
                  <a16:creationId xmlns:a16="http://schemas.microsoft.com/office/drawing/2014/main" id="{497F2677-F757-4180-B7EC-4241D4886F84}"/>
                </a:ext>
              </a:extLst>
            </p:cNvPr>
            <p:cNvCxnSpPr>
              <a:cxnSpLocks/>
            </p:cNvCxnSpPr>
            <p:nvPr userDrawn="1"/>
          </p:nvCxnSpPr>
          <p:spPr>
            <a:xfrm flipH="1">
              <a:off x="-1989269" y="136525"/>
              <a:ext cx="171072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7" name="Rechte verbindingslijn 76">
              <a:extLst>
                <a:ext uri="{FF2B5EF4-FFF2-40B4-BE49-F238E27FC236}">
                  <a16:creationId xmlns:a16="http://schemas.microsoft.com/office/drawing/2014/main" id="{2CDD460C-E827-4BE4-9AF6-AC4ACF716CC2}"/>
                </a:ext>
              </a:extLst>
            </p:cNvPr>
            <p:cNvCxnSpPr>
              <a:cxnSpLocks/>
            </p:cNvCxnSpPr>
            <p:nvPr userDrawn="1"/>
          </p:nvCxnSpPr>
          <p:spPr>
            <a:xfrm flipH="1">
              <a:off x="-1989269" y="692107"/>
              <a:ext cx="1710726"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8" name="Rechte verbindingslijn 77">
              <a:extLst>
                <a:ext uri="{FF2B5EF4-FFF2-40B4-BE49-F238E27FC236}">
                  <a16:creationId xmlns:a16="http://schemas.microsoft.com/office/drawing/2014/main" id="{B7CB7C18-6AFA-4E34-AAB1-78025DCC9E74}"/>
                </a:ext>
              </a:extLst>
            </p:cNvPr>
            <p:cNvCxnSpPr>
              <a:cxnSpLocks/>
            </p:cNvCxnSpPr>
            <p:nvPr userDrawn="1"/>
          </p:nvCxnSpPr>
          <p:spPr>
            <a:xfrm flipH="1">
              <a:off x="-1989269" y="2600194"/>
              <a:ext cx="171072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07464528"/>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96" r:id="rId5"/>
    <p:sldLayoutId id="2147483682" r:id="rId6"/>
    <p:sldLayoutId id="2147483683" r:id="rId7"/>
    <p:sldLayoutId id="2147483684"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700" b="1"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SzPct val="120000"/>
        <a:buFont typeface="Arial" panose="020B0604020202020204" pitchFamily="34" charset="0"/>
        <a:buNone/>
        <a:defRPr sz="1800" kern="1200">
          <a:solidFill>
            <a:schemeClr val="bg2"/>
          </a:solidFill>
          <a:latin typeface="+mn-lt"/>
          <a:ea typeface="+mn-ea"/>
          <a:cs typeface="+mn-cs"/>
        </a:defRPr>
      </a:lvl1pPr>
      <a:lvl2pPr marL="385763" indent="-185738" algn="l" defTabSz="914400" rtl="0" eaLnBrk="1" latinLnBrk="0" hangingPunct="1">
        <a:lnSpc>
          <a:spcPct val="90000"/>
        </a:lnSpc>
        <a:spcBef>
          <a:spcPts val="400"/>
        </a:spcBef>
        <a:buSzPct val="100000"/>
        <a:buFont typeface="Arial" panose="020B0604020202020204" pitchFamily="34" charset="0"/>
        <a:buChar char="•"/>
        <a:defRPr sz="1600" kern="1200">
          <a:solidFill>
            <a:schemeClr val="accent6"/>
          </a:solidFill>
          <a:latin typeface="+mn-lt"/>
          <a:ea typeface="+mn-ea"/>
          <a:cs typeface="+mn-cs"/>
        </a:defRPr>
      </a:lvl2pPr>
      <a:lvl3pPr marL="984250" indent="-153988" algn="l" defTabSz="914400" rtl="0" eaLnBrk="1" latinLnBrk="0" hangingPunct="1">
        <a:lnSpc>
          <a:spcPct val="90000"/>
        </a:lnSpc>
        <a:spcBef>
          <a:spcPts val="400"/>
        </a:spcBef>
        <a:buSzPct val="100000"/>
        <a:buFont typeface="Arial" panose="020B0604020202020204" pitchFamily="34" charset="0"/>
        <a:buChar char="­"/>
        <a:defRPr sz="1600" kern="1200">
          <a:solidFill>
            <a:schemeClr val="accent6"/>
          </a:solidFill>
          <a:latin typeface="+mn-lt"/>
          <a:ea typeface="+mn-ea"/>
          <a:cs typeface="+mn-cs"/>
        </a:defRPr>
      </a:lvl3pPr>
      <a:lvl4pPr marL="1598613" indent="-160338" algn="l" defTabSz="914400" rtl="0" eaLnBrk="1" latinLnBrk="0" hangingPunct="1">
        <a:lnSpc>
          <a:spcPct val="90000"/>
        </a:lnSpc>
        <a:spcBef>
          <a:spcPts val="400"/>
        </a:spcBef>
        <a:buSzPct val="100000"/>
        <a:buFont typeface="Arial" panose="020B0604020202020204" pitchFamily="34" charset="0"/>
        <a:buChar char="•"/>
        <a:defRPr sz="1600" kern="1200">
          <a:solidFill>
            <a:schemeClr val="accent6"/>
          </a:solidFill>
          <a:latin typeface="+mn-lt"/>
          <a:ea typeface="+mn-ea"/>
          <a:cs typeface="+mn-cs"/>
        </a:defRPr>
      </a:lvl4pPr>
      <a:lvl5pPr marL="2209800" indent="-158750" algn="l" defTabSz="914400" rtl="0" eaLnBrk="1" latinLnBrk="0" hangingPunct="1">
        <a:lnSpc>
          <a:spcPct val="90000"/>
        </a:lnSpc>
        <a:spcBef>
          <a:spcPts val="400"/>
        </a:spcBef>
        <a:buSzPct val="100000"/>
        <a:buFont typeface="Arial" panose="020B0604020202020204" pitchFamily="34" charset="0"/>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726">
          <p15:clr>
            <a:srgbClr val="F26B43"/>
          </p15:clr>
        </p15:guide>
        <p15:guide id="4" pos="7129">
          <p15:clr>
            <a:srgbClr val="F26B43"/>
          </p15:clr>
        </p15:guide>
        <p15:guide id="6" orient="horz" pos="3720">
          <p15:clr>
            <a:srgbClr val="F26B43"/>
          </p15:clr>
        </p15:guide>
        <p15:guide id="8" orient="horz" pos="111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56B1E6E1-D838-4D74-BB40-D99B32CF7F4E}"/>
              </a:ext>
            </a:extLst>
          </p:cNvPr>
          <p:cNvSpPr>
            <a:spLocks noGrp="1"/>
          </p:cNvSpPr>
          <p:nvPr>
            <p:ph type="title"/>
          </p:nvPr>
        </p:nvSpPr>
        <p:spPr>
          <a:xfrm>
            <a:off x="358706" y="76813"/>
            <a:ext cx="10958582" cy="1130849"/>
          </a:xfrm>
          <a:prstGeom prst="rect">
            <a:avLst/>
          </a:prstGeom>
        </p:spPr>
        <p:txBody>
          <a:bodyPr vert="horz" lIns="91440" tIns="45720" rIns="91440" bIns="45720" rtlCol="0" anchor="b">
            <a:normAutofit/>
          </a:bodyPr>
          <a:lstStyle/>
          <a:p>
            <a:r>
              <a:rPr lang="en-GB" noProof="0" dirty="0"/>
              <a:t>Click to edit title style</a:t>
            </a:r>
          </a:p>
        </p:txBody>
      </p:sp>
      <p:sp>
        <p:nvSpPr>
          <p:cNvPr id="3" name="Tijdelijke aanduiding voor tekst 2">
            <a:extLst>
              <a:ext uri="{FF2B5EF4-FFF2-40B4-BE49-F238E27FC236}">
                <a16:creationId xmlns:a16="http://schemas.microsoft.com/office/drawing/2014/main" id="{711BF839-02E3-4C7D-9EAD-E3D6CEF99145}"/>
              </a:ext>
            </a:extLst>
          </p:cNvPr>
          <p:cNvSpPr>
            <a:spLocks noGrp="1"/>
          </p:cNvSpPr>
          <p:nvPr>
            <p:ph type="body" idx="1"/>
          </p:nvPr>
        </p:nvSpPr>
        <p:spPr>
          <a:xfrm>
            <a:off x="1156102" y="1769062"/>
            <a:ext cx="10153650" cy="4131617"/>
          </a:xfrm>
          <a:prstGeom prst="rect">
            <a:avLst/>
          </a:prstGeom>
        </p:spPr>
        <p:txBody>
          <a:bodyPr vert="horz" lIns="0" tIns="0" rIns="0" bIns="0" rtlCol="0">
            <a:normAutofit/>
          </a:bodyPr>
          <a:lstStyle/>
          <a:p>
            <a:pPr lvl="0"/>
            <a:r>
              <a:rPr lang="en-GB" noProof="0" dirty="0"/>
              <a:t>Click to edit text style</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Tijdelijke aanduiding voor datum 3">
            <a:extLst>
              <a:ext uri="{FF2B5EF4-FFF2-40B4-BE49-F238E27FC236}">
                <a16:creationId xmlns:a16="http://schemas.microsoft.com/office/drawing/2014/main" id="{BFF128D9-473A-4F7D-8DD5-6600F505664A}"/>
              </a:ext>
            </a:extLst>
          </p:cNvPr>
          <p:cNvSpPr>
            <a:spLocks noGrp="1"/>
          </p:cNvSpPr>
          <p:nvPr>
            <p:ph type="dt" sz="half" idx="2"/>
          </p:nvPr>
        </p:nvSpPr>
        <p:spPr>
          <a:xfrm>
            <a:off x="1146563" y="6318000"/>
            <a:ext cx="1747752"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fld id="{846259C8-77B7-CD4D-BB81-B55D470ACBCE}" type="datetime4">
              <a:rPr lang="en-US" smtClean="0"/>
              <a:t>June 21, 2021</a:t>
            </a:fld>
            <a:endParaRPr lang="nl-NL" dirty="0"/>
          </a:p>
        </p:txBody>
      </p:sp>
      <p:sp>
        <p:nvSpPr>
          <p:cNvPr id="5" name="Tijdelijke aanduiding voor voettekst 4">
            <a:extLst>
              <a:ext uri="{FF2B5EF4-FFF2-40B4-BE49-F238E27FC236}">
                <a16:creationId xmlns:a16="http://schemas.microsoft.com/office/drawing/2014/main" id="{C3CDA788-C8BC-43C9-A581-03D0E049D144}"/>
              </a:ext>
            </a:extLst>
          </p:cNvPr>
          <p:cNvSpPr>
            <a:spLocks noGrp="1"/>
          </p:cNvSpPr>
          <p:nvPr>
            <p:ph type="ftr" sz="quarter" idx="3"/>
          </p:nvPr>
        </p:nvSpPr>
        <p:spPr>
          <a:xfrm>
            <a:off x="1146563" y="6073200"/>
            <a:ext cx="4761185" cy="365125"/>
          </a:xfrm>
          <a:prstGeom prst="rect">
            <a:avLst/>
          </a:prstGeom>
        </p:spPr>
        <p:txBody>
          <a:bodyPr vert="horz" lIns="91440" tIns="45720" rIns="91440" bIns="45720" rtlCol="0" anchor="ctr"/>
          <a:lstStyle>
            <a:lvl1pPr algn="l">
              <a:defRPr sz="1100">
                <a:solidFill>
                  <a:schemeClr val="tx2">
                    <a:lumMod val="40000"/>
                    <a:lumOff val="60000"/>
                  </a:schemeClr>
                </a:solidFill>
              </a:defRPr>
            </a:lvl1pPr>
          </a:lstStyle>
          <a:p>
            <a:r>
              <a:rPr lang="nl-NL"/>
              <a:t>C. Bouvy |  BSc Thesis Defense</a:t>
            </a:r>
            <a:endParaRPr lang="nl-NL" dirty="0"/>
          </a:p>
        </p:txBody>
      </p:sp>
      <p:pic>
        <p:nvPicPr>
          <p:cNvPr id="14" name="Afbeelding 13">
            <a:extLst>
              <a:ext uri="{FF2B5EF4-FFF2-40B4-BE49-F238E27FC236}">
                <a16:creationId xmlns:a16="http://schemas.microsoft.com/office/drawing/2014/main" id="{BD70F396-9D15-4057-A7C2-58B08A3372F5}"/>
              </a:ext>
            </a:extLst>
          </p:cNvPr>
          <p:cNvPicPr>
            <a:picLocks noChangeAspect="1"/>
          </p:cNvPicPr>
          <p:nvPr userDrawn="1"/>
        </p:nvPicPr>
        <p:blipFill>
          <a:blip r:embed="rId10">
            <a:extLst>
              <a:ext uri="{28A0092B-C50C-407E-A947-70E740481C1C}">
                <a14:useLocalDpi xmlns:a14="http://schemas.microsoft.com/office/drawing/2010/main" val="0"/>
              </a:ext>
            </a:extLst>
          </a:blip>
          <a:srcRect/>
          <a:stretch/>
        </p:blipFill>
        <p:spPr>
          <a:xfrm>
            <a:off x="12033939" y="1"/>
            <a:ext cx="160720" cy="1331680"/>
          </a:xfrm>
          <a:prstGeom prst="rect">
            <a:avLst/>
          </a:prstGeom>
        </p:spPr>
      </p:pic>
      <p:cxnSp>
        <p:nvCxnSpPr>
          <p:cNvPr id="28" name="Rechte verbindingslijn 27">
            <a:extLst>
              <a:ext uri="{FF2B5EF4-FFF2-40B4-BE49-F238E27FC236}">
                <a16:creationId xmlns:a16="http://schemas.microsoft.com/office/drawing/2014/main" id="{3AE83F09-AB9A-4A63-9E26-72CDB273A38F}"/>
              </a:ext>
            </a:extLst>
          </p:cNvPr>
          <p:cNvCxnSpPr/>
          <p:nvPr userDrawn="1"/>
        </p:nvCxnSpPr>
        <p:spPr>
          <a:xfrm>
            <a:off x="0" y="1327950"/>
            <a:ext cx="4980562" cy="0"/>
          </a:xfrm>
          <a:prstGeom prst="line">
            <a:avLst/>
          </a:prstGeom>
          <a:ln w="25400" cap="rnd"/>
        </p:spPr>
        <p:style>
          <a:lnRef idx="1">
            <a:schemeClr val="accent1"/>
          </a:lnRef>
          <a:fillRef idx="0">
            <a:schemeClr val="accent1"/>
          </a:fillRef>
          <a:effectRef idx="0">
            <a:schemeClr val="accent1"/>
          </a:effectRef>
          <a:fontRef idx="minor">
            <a:schemeClr val="tx1"/>
          </a:fontRef>
        </p:style>
      </p:cxnSp>
      <p:pic>
        <p:nvPicPr>
          <p:cNvPr id="1030" name="Afbeelding 1029">
            <a:extLst>
              <a:ext uri="{FF2B5EF4-FFF2-40B4-BE49-F238E27FC236}">
                <a16:creationId xmlns:a16="http://schemas.microsoft.com/office/drawing/2014/main" id="{65CF8843-DEAD-43E7-A688-E9E1996CE95A}"/>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417911" y="6138000"/>
            <a:ext cx="501968" cy="493871"/>
          </a:xfrm>
          <a:prstGeom prst="rect">
            <a:avLst/>
          </a:prstGeom>
        </p:spPr>
      </p:pic>
      <p:sp>
        <p:nvSpPr>
          <p:cNvPr id="43" name="Gelijkbenige driehoek 42">
            <a:extLst>
              <a:ext uri="{FF2B5EF4-FFF2-40B4-BE49-F238E27FC236}">
                <a16:creationId xmlns:a16="http://schemas.microsoft.com/office/drawing/2014/main" id="{E3E96BB4-7614-450E-A4BD-346FBF89C3E4}"/>
              </a:ext>
            </a:extLst>
          </p:cNvPr>
          <p:cNvSpPr/>
          <p:nvPr userDrawn="1"/>
        </p:nvSpPr>
        <p:spPr>
          <a:xfrm>
            <a:off x="3145708" y="7018398"/>
            <a:ext cx="217170" cy="18721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Tekstvak 29">
            <a:extLst>
              <a:ext uri="{FF2B5EF4-FFF2-40B4-BE49-F238E27FC236}">
                <a16:creationId xmlns:a16="http://schemas.microsoft.com/office/drawing/2014/main" id="{7D347FC8-28AB-41E4-A90B-6F8EEFC490AC}"/>
              </a:ext>
            </a:extLst>
          </p:cNvPr>
          <p:cNvSpPr txBox="1"/>
          <p:nvPr userDrawn="1"/>
        </p:nvSpPr>
        <p:spPr>
          <a:xfrm>
            <a:off x="12520337" y="1575523"/>
            <a:ext cx="1249060" cy="523220"/>
          </a:xfrm>
          <a:prstGeom prst="rect">
            <a:avLst/>
          </a:prstGeom>
          <a:noFill/>
        </p:spPr>
        <p:txBody>
          <a:bodyPr wrap="none" rtlCol="0">
            <a:spAutoFit/>
          </a:bodyPr>
          <a:lstStyle/>
          <a:p>
            <a:r>
              <a:rPr lang="nl-NL" sz="1400" dirty="0">
                <a:solidFill>
                  <a:schemeClr val="bg2"/>
                </a:solidFill>
              </a:rPr>
              <a:t>No content</a:t>
            </a:r>
            <a:br>
              <a:rPr lang="nl-NL" sz="1400" dirty="0">
                <a:solidFill>
                  <a:schemeClr val="bg2"/>
                </a:solidFill>
              </a:rPr>
            </a:br>
            <a:r>
              <a:rPr lang="nl-NL" sz="1400" dirty="0" err="1">
                <a:solidFill>
                  <a:schemeClr val="bg2"/>
                </a:solidFill>
              </a:rPr>
              <a:t>above</a:t>
            </a:r>
            <a:r>
              <a:rPr lang="nl-NL" sz="1400" dirty="0">
                <a:solidFill>
                  <a:schemeClr val="bg2"/>
                </a:solidFill>
              </a:rPr>
              <a:t> </a:t>
            </a:r>
            <a:r>
              <a:rPr lang="nl-NL" sz="1400" dirty="0" err="1">
                <a:solidFill>
                  <a:schemeClr val="bg2"/>
                </a:solidFill>
              </a:rPr>
              <a:t>this</a:t>
            </a:r>
            <a:r>
              <a:rPr lang="nl-NL" sz="1400" dirty="0">
                <a:solidFill>
                  <a:schemeClr val="bg2"/>
                </a:solidFill>
              </a:rPr>
              <a:t> line</a:t>
            </a:r>
          </a:p>
        </p:txBody>
      </p:sp>
      <p:sp>
        <p:nvSpPr>
          <p:cNvPr id="31" name="Gelijkbenige driehoek 30">
            <a:extLst>
              <a:ext uri="{FF2B5EF4-FFF2-40B4-BE49-F238E27FC236}">
                <a16:creationId xmlns:a16="http://schemas.microsoft.com/office/drawing/2014/main" id="{D86B6D5B-55CD-4151-B10E-963BB875D274}"/>
              </a:ext>
            </a:extLst>
          </p:cNvPr>
          <p:cNvSpPr/>
          <p:nvPr userDrawn="1"/>
        </p:nvSpPr>
        <p:spPr>
          <a:xfrm rot="16200000">
            <a:off x="12306037" y="1676225"/>
            <a:ext cx="217170" cy="18721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Tekstvak 34">
            <a:extLst>
              <a:ext uri="{FF2B5EF4-FFF2-40B4-BE49-F238E27FC236}">
                <a16:creationId xmlns:a16="http://schemas.microsoft.com/office/drawing/2014/main" id="{961D766B-AE05-41F6-97D7-B0D68CF50C9E}"/>
              </a:ext>
            </a:extLst>
          </p:cNvPr>
          <p:cNvSpPr txBox="1"/>
          <p:nvPr userDrawn="1"/>
        </p:nvSpPr>
        <p:spPr>
          <a:xfrm>
            <a:off x="11415467" y="6917696"/>
            <a:ext cx="1410964" cy="523220"/>
          </a:xfrm>
          <a:prstGeom prst="rect">
            <a:avLst/>
          </a:prstGeom>
          <a:noFill/>
        </p:spPr>
        <p:txBody>
          <a:bodyPr wrap="none" rtlCol="0">
            <a:spAutoFit/>
          </a:bodyPr>
          <a:lstStyle/>
          <a:p>
            <a:r>
              <a:rPr lang="en-US" sz="1400" b="0" dirty="0">
                <a:solidFill>
                  <a:schemeClr val="bg2"/>
                </a:solidFill>
              </a:rPr>
              <a:t>No content right</a:t>
            </a:r>
            <a:br>
              <a:rPr lang="en-US" sz="1400" b="0" dirty="0">
                <a:solidFill>
                  <a:schemeClr val="bg2"/>
                </a:solidFill>
              </a:rPr>
            </a:br>
            <a:r>
              <a:rPr lang="en-US" sz="1400" b="0" dirty="0">
                <a:solidFill>
                  <a:schemeClr val="bg2"/>
                </a:solidFill>
              </a:rPr>
              <a:t>of this line</a:t>
            </a:r>
            <a:endParaRPr lang="en-US" sz="1400" dirty="0">
              <a:solidFill>
                <a:schemeClr val="bg2"/>
              </a:solidFill>
            </a:endParaRPr>
          </a:p>
        </p:txBody>
      </p:sp>
      <p:sp>
        <p:nvSpPr>
          <p:cNvPr id="40" name="Gelijkbenige driehoek 39">
            <a:extLst>
              <a:ext uri="{FF2B5EF4-FFF2-40B4-BE49-F238E27FC236}">
                <a16:creationId xmlns:a16="http://schemas.microsoft.com/office/drawing/2014/main" id="{5F08617F-AF79-47A7-B9C2-84315053016A}"/>
              </a:ext>
            </a:extLst>
          </p:cNvPr>
          <p:cNvSpPr/>
          <p:nvPr userDrawn="1"/>
        </p:nvSpPr>
        <p:spPr>
          <a:xfrm>
            <a:off x="11201167" y="7018398"/>
            <a:ext cx="217170" cy="18721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Tekstvak 40">
            <a:extLst>
              <a:ext uri="{FF2B5EF4-FFF2-40B4-BE49-F238E27FC236}">
                <a16:creationId xmlns:a16="http://schemas.microsoft.com/office/drawing/2014/main" id="{7AB32B94-2EA3-4D0C-92C5-F3EAA06F889B}"/>
              </a:ext>
            </a:extLst>
          </p:cNvPr>
          <p:cNvSpPr txBox="1"/>
          <p:nvPr userDrawn="1"/>
        </p:nvSpPr>
        <p:spPr>
          <a:xfrm>
            <a:off x="-239746" y="6917696"/>
            <a:ext cx="1306768" cy="523220"/>
          </a:xfrm>
          <a:prstGeom prst="rect">
            <a:avLst/>
          </a:prstGeom>
          <a:noFill/>
        </p:spPr>
        <p:txBody>
          <a:bodyPr wrap="none" rtlCol="0">
            <a:spAutoFit/>
          </a:bodyPr>
          <a:lstStyle/>
          <a:p>
            <a:pPr algn="r"/>
            <a:r>
              <a:rPr lang="en-US" sz="1400" b="0" dirty="0">
                <a:solidFill>
                  <a:schemeClr val="bg2"/>
                </a:solidFill>
              </a:rPr>
              <a:t>No content left</a:t>
            </a:r>
            <a:br>
              <a:rPr lang="en-US" sz="1400" b="0" dirty="0">
                <a:solidFill>
                  <a:schemeClr val="bg2"/>
                </a:solidFill>
              </a:rPr>
            </a:br>
            <a:r>
              <a:rPr lang="en-US" sz="1400" b="0" dirty="0">
                <a:solidFill>
                  <a:schemeClr val="bg2"/>
                </a:solidFill>
              </a:rPr>
              <a:t>of this line</a:t>
            </a:r>
            <a:endParaRPr lang="en-US" sz="1400" dirty="0">
              <a:solidFill>
                <a:schemeClr val="bg2"/>
              </a:solidFill>
            </a:endParaRPr>
          </a:p>
        </p:txBody>
      </p:sp>
      <p:sp>
        <p:nvSpPr>
          <p:cNvPr id="44" name="Gelijkbenige driehoek 43">
            <a:extLst>
              <a:ext uri="{FF2B5EF4-FFF2-40B4-BE49-F238E27FC236}">
                <a16:creationId xmlns:a16="http://schemas.microsoft.com/office/drawing/2014/main" id="{52398A7D-4F24-45BA-93B0-39BC7BF6D0F1}"/>
              </a:ext>
            </a:extLst>
          </p:cNvPr>
          <p:cNvSpPr/>
          <p:nvPr userDrawn="1"/>
        </p:nvSpPr>
        <p:spPr>
          <a:xfrm>
            <a:off x="1058833" y="7018398"/>
            <a:ext cx="217170" cy="18721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Tekstvak 36">
            <a:extLst>
              <a:ext uri="{FF2B5EF4-FFF2-40B4-BE49-F238E27FC236}">
                <a16:creationId xmlns:a16="http://schemas.microsoft.com/office/drawing/2014/main" id="{85115A94-F044-472C-A9DA-DDFCEA712593}"/>
              </a:ext>
            </a:extLst>
          </p:cNvPr>
          <p:cNvSpPr txBox="1"/>
          <p:nvPr userDrawn="1"/>
        </p:nvSpPr>
        <p:spPr>
          <a:xfrm>
            <a:off x="11420230" y="6073200"/>
            <a:ext cx="457189" cy="363600"/>
          </a:xfrm>
          <a:prstGeom prst="rect">
            <a:avLst/>
          </a:prstGeom>
        </p:spPr>
        <p:txBody>
          <a:bodyPr vert="horz" lIns="91440" tIns="45720" rIns="91440" bIns="45720" rtlCol="0" anchor="ctr"/>
          <a:lstStyle>
            <a:defPPr>
              <a:defRPr lang="nl-NL"/>
            </a:defPPr>
            <a:lvl1pPr algn="r">
              <a:defRPr sz="1300">
                <a:solidFill>
                  <a:schemeClr val="tx2">
                    <a:lumMod val="40000"/>
                    <a:lumOff val="60000"/>
                  </a:schemeClr>
                </a:solidFill>
              </a:defRPr>
            </a:lvl1pPr>
          </a:lstStyle>
          <a:p>
            <a:pPr lvl="0" algn="l"/>
            <a:r>
              <a:rPr lang="nl-NL" sz="1100" dirty="0"/>
              <a:t>/19</a:t>
            </a:r>
          </a:p>
        </p:txBody>
      </p:sp>
      <p:sp>
        <p:nvSpPr>
          <p:cNvPr id="45" name="Tijdelijke aanduiding voor dianummer 5">
            <a:extLst>
              <a:ext uri="{FF2B5EF4-FFF2-40B4-BE49-F238E27FC236}">
                <a16:creationId xmlns:a16="http://schemas.microsoft.com/office/drawing/2014/main" id="{FD0C8193-8990-4BF8-8E41-F2CC014708FA}"/>
              </a:ext>
            </a:extLst>
          </p:cNvPr>
          <p:cNvSpPr>
            <a:spLocks noGrp="1"/>
          </p:cNvSpPr>
          <p:nvPr>
            <p:ph type="sldNum" sz="quarter" idx="4"/>
          </p:nvPr>
        </p:nvSpPr>
        <p:spPr>
          <a:xfrm>
            <a:off x="10800609" y="6073200"/>
            <a:ext cx="787803" cy="365125"/>
          </a:xfrm>
          <a:prstGeom prst="rect">
            <a:avLst/>
          </a:prstGeom>
        </p:spPr>
        <p:txBody>
          <a:bodyPr vert="horz" lIns="91440" tIns="45720" rIns="91440" bIns="45720" rtlCol="0" anchor="ctr"/>
          <a:lstStyle>
            <a:lvl1pPr algn="r">
              <a:defRPr sz="1100">
                <a:solidFill>
                  <a:schemeClr val="tx2">
                    <a:lumMod val="40000"/>
                    <a:lumOff val="60000"/>
                  </a:schemeClr>
                </a:solidFill>
              </a:defRPr>
            </a:lvl1pPr>
          </a:lstStyle>
          <a:p>
            <a:fld id="{CF26CF14-CA55-4C05-9804-096C821AFF5B}" type="slidenum">
              <a:rPr lang="nl-NL" smtClean="0"/>
              <a:pPr/>
              <a:t>‹#›</a:t>
            </a:fld>
            <a:endParaRPr lang="nl-NL" dirty="0"/>
          </a:p>
        </p:txBody>
      </p:sp>
      <p:sp>
        <p:nvSpPr>
          <p:cNvPr id="46" name="Tekstvak 45">
            <a:extLst>
              <a:ext uri="{FF2B5EF4-FFF2-40B4-BE49-F238E27FC236}">
                <a16:creationId xmlns:a16="http://schemas.microsoft.com/office/drawing/2014/main" id="{4CDEF40A-C79D-43E4-A5DD-7AF2819FC024}"/>
              </a:ext>
            </a:extLst>
          </p:cNvPr>
          <p:cNvSpPr txBox="1"/>
          <p:nvPr userDrawn="1"/>
        </p:nvSpPr>
        <p:spPr>
          <a:xfrm>
            <a:off x="12520337" y="5719982"/>
            <a:ext cx="1247457" cy="523220"/>
          </a:xfrm>
          <a:prstGeom prst="rect">
            <a:avLst/>
          </a:prstGeom>
          <a:noFill/>
        </p:spPr>
        <p:txBody>
          <a:bodyPr wrap="none" rtlCol="0">
            <a:spAutoFit/>
          </a:bodyPr>
          <a:lstStyle/>
          <a:p>
            <a:r>
              <a:rPr lang="nl-NL" sz="1400" dirty="0">
                <a:solidFill>
                  <a:schemeClr val="bg2"/>
                </a:solidFill>
              </a:rPr>
              <a:t>No content</a:t>
            </a:r>
            <a:br>
              <a:rPr lang="nl-NL" sz="1400" dirty="0">
                <a:solidFill>
                  <a:schemeClr val="bg2"/>
                </a:solidFill>
              </a:rPr>
            </a:br>
            <a:r>
              <a:rPr lang="nl-NL" sz="1400" dirty="0">
                <a:solidFill>
                  <a:schemeClr val="bg2"/>
                </a:solidFill>
              </a:rPr>
              <a:t>below </a:t>
            </a:r>
            <a:r>
              <a:rPr lang="nl-NL" sz="1400" dirty="0" err="1">
                <a:solidFill>
                  <a:schemeClr val="bg2"/>
                </a:solidFill>
              </a:rPr>
              <a:t>this</a:t>
            </a:r>
            <a:r>
              <a:rPr lang="nl-NL" sz="1400" dirty="0">
                <a:solidFill>
                  <a:schemeClr val="bg2"/>
                </a:solidFill>
              </a:rPr>
              <a:t> line</a:t>
            </a:r>
          </a:p>
        </p:txBody>
      </p:sp>
      <p:sp>
        <p:nvSpPr>
          <p:cNvPr id="47" name="Gelijkbenige driehoek 46">
            <a:extLst>
              <a:ext uri="{FF2B5EF4-FFF2-40B4-BE49-F238E27FC236}">
                <a16:creationId xmlns:a16="http://schemas.microsoft.com/office/drawing/2014/main" id="{4A408EF7-1008-4EAD-A953-EAA369C7BE98}"/>
              </a:ext>
            </a:extLst>
          </p:cNvPr>
          <p:cNvSpPr/>
          <p:nvPr userDrawn="1"/>
        </p:nvSpPr>
        <p:spPr>
          <a:xfrm rot="16200000">
            <a:off x="12306037" y="5820684"/>
            <a:ext cx="217170" cy="18721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Tekstvak 47">
            <a:extLst>
              <a:ext uri="{FF2B5EF4-FFF2-40B4-BE49-F238E27FC236}">
                <a16:creationId xmlns:a16="http://schemas.microsoft.com/office/drawing/2014/main" id="{95C52140-402F-4CB9-83D1-72C44AD1C68D}"/>
              </a:ext>
            </a:extLst>
          </p:cNvPr>
          <p:cNvSpPr txBox="1"/>
          <p:nvPr userDrawn="1"/>
        </p:nvSpPr>
        <p:spPr>
          <a:xfrm>
            <a:off x="12520337" y="6211117"/>
            <a:ext cx="1446230" cy="738664"/>
          </a:xfrm>
          <a:prstGeom prst="rect">
            <a:avLst/>
          </a:prstGeom>
          <a:noFill/>
        </p:spPr>
        <p:txBody>
          <a:bodyPr wrap="none" rtlCol="0">
            <a:spAutoFit/>
          </a:bodyPr>
          <a:lstStyle/>
          <a:p>
            <a:r>
              <a:rPr lang="nl-NL" sz="1400" dirty="0" err="1">
                <a:solidFill>
                  <a:schemeClr val="bg2"/>
                </a:solidFill>
              </a:rPr>
              <a:t>Manually</a:t>
            </a:r>
            <a:r>
              <a:rPr lang="nl-NL" sz="1400" dirty="0">
                <a:solidFill>
                  <a:schemeClr val="bg2"/>
                </a:solidFill>
              </a:rPr>
              <a:t> change</a:t>
            </a:r>
            <a:br>
              <a:rPr lang="nl-NL" sz="1400" dirty="0">
                <a:solidFill>
                  <a:schemeClr val="bg2"/>
                </a:solidFill>
              </a:rPr>
            </a:br>
            <a:r>
              <a:rPr lang="nl-NL" sz="1400" dirty="0">
                <a:solidFill>
                  <a:schemeClr val="bg2"/>
                </a:solidFill>
              </a:rPr>
              <a:t>/12 to the correct</a:t>
            </a:r>
            <a:br>
              <a:rPr lang="nl-NL" sz="1400" dirty="0">
                <a:solidFill>
                  <a:schemeClr val="bg2"/>
                </a:solidFill>
              </a:rPr>
            </a:br>
            <a:r>
              <a:rPr lang="nl-NL" sz="1400" dirty="0" err="1">
                <a:solidFill>
                  <a:schemeClr val="bg2"/>
                </a:solidFill>
              </a:rPr>
              <a:t>total</a:t>
            </a:r>
            <a:r>
              <a:rPr lang="nl-NL" sz="1400" dirty="0">
                <a:solidFill>
                  <a:schemeClr val="bg2"/>
                </a:solidFill>
              </a:rPr>
              <a:t> # of slides</a:t>
            </a:r>
          </a:p>
        </p:txBody>
      </p:sp>
      <p:sp>
        <p:nvSpPr>
          <p:cNvPr id="49" name="Gelijkbenige driehoek 48">
            <a:extLst>
              <a:ext uri="{FF2B5EF4-FFF2-40B4-BE49-F238E27FC236}">
                <a16:creationId xmlns:a16="http://schemas.microsoft.com/office/drawing/2014/main" id="{87729A79-CE9B-4356-AA9D-1D4C33F5740A}"/>
              </a:ext>
            </a:extLst>
          </p:cNvPr>
          <p:cNvSpPr/>
          <p:nvPr userDrawn="1"/>
        </p:nvSpPr>
        <p:spPr>
          <a:xfrm rot="16200000">
            <a:off x="12306037" y="6311819"/>
            <a:ext cx="217170" cy="18721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3" name="Tekstvak 62">
            <a:extLst>
              <a:ext uri="{FF2B5EF4-FFF2-40B4-BE49-F238E27FC236}">
                <a16:creationId xmlns:a16="http://schemas.microsoft.com/office/drawing/2014/main" id="{D9E35370-AC98-4476-B408-02EC5A5E2BF6}"/>
              </a:ext>
            </a:extLst>
          </p:cNvPr>
          <p:cNvSpPr txBox="1"/>
          <p:nvPr userDrawn="1"/>
        </p:nvSpPr>
        <p:spPr>
          <a:xfrm>
            <a:off x="3360008" y="6917696"/>
            <a:ext cx="7481407" cy="1384995"/>
          </a:xfrm>
          <a:prstGeom prst="rect">
            <a:avLst/>
          </a:prstGeom>
          <a:noFill/>
        </p:spPr>
        <p:txBody>
          <a:bodyPr wrap="none" rtlCol="0">
            <a:spAutoFit/>
          </a:bodyPr>
          <a:lstStyle/>
          <a:p>
            <a:r>
              <a:rPr lang="en-US" sz="1400" b="0" dirty="0">
                <a:solidFill>
                  <a:schemeClr val="bg2"/>
                </a:solidFill>
              </a:rPr>
              <a:t>To edit </a:t>
            </a:r>
            <a:r>
              <a:rPr lang="en-US" sz="1400" b="1" dirty="0">
                <a:solidFill>
                  <a:schemeClr val="bg2"/>
                </a:solidFill>
              </a:rPr>
              <a:t>Name Surname | Congress/event </a:t>
            </a:r>
            <a:r>
              <a:rPr lang="en-US" sz="1400" dirty="0">
                <a:solidFill>
                  <a:schemeClr val="bg2"/>
                </a:solidFill>
              </a:rPr>
              <a:t>- go to:</a:t>
            </a:r>
            <a:br>
              <a:rPr lang="en-US" sz="1400" dirty="0">
                <a:solidFill>
                  <a:schemeClr val="bg2"/>
                </a:solidFill>
              </a:rPr>
            </a:br>
            <a:r>
              <a:rPr lang="en-US" sz="1400" dirty="0">
                <a:solidFill>
                  <a:schemeClr val="bg2"/>
                </a:solidFill>
              </a:rPr>
              <a:t>Insert &gt; Header and Footer text &gt; Edit the text next to the checked</a:t>
            </a:r>
            <a:br>
              <a:rPr lang="en-US" sz="1400" dirty="0">
                <a:solidFill>
                  <a:schemeClr val="bg2"/>
                </a:solidFill>
              </a:rPr>
            </a:br>
            <a:r>
              <a:rPr lang="en-US" sz="1400" dirty="0">
                <a:solidFill>
                  <a:schemeClr val="bg2"/>
                </a:solidFill>
              </a:rPr>
              <a:t>Footer box &gt; Click ‘Apply to all’</a:t>
            </a:r>
          </a:p>
          <a:p>
            <a:endParaRPr lang="en-US" sz="1400" dirty="0">
              <a:solidFill>
                <a:schemeClr val="bg2"/>
              </a:solidFill>
            </a:endParaRPr>
          </a:p>
          <a:p>
            <a:r>
              <a:rPr lang="en-US" sz="1400" b="1" dirty="0">
                <a:solidFill>
                  <a:schemeClr val="bg2"/>
                </a:solidFill>
              </a:rPr>
              <a:t>Don't want a date and </a:t>
            </a:r>
            <a:r>
              <a:rPr lang="en-US" sz="1400" b="1" dirty="0" err="1">
                <a:solidFill>
                  <a:schemeClr val="bg2"/>
                </a:solidFill>
              </a:rPr>
              <a:t>footertext</a:t>
            </a:r>
            <a:r>
              <a:rPr lang="en-US" sz="1400" b="1" dirty="0">
                <a:solidFill>
                  <a:schemeClr val="bg2"/>
                </a:solidFill>
              </a:rPr>
              <a:t>?</a:t>
            </a:r>
            <a:br>
              <a:rPr lang="en-US" sz="1400" b="1" dirty="0">
                <a:solidFill>
                  <a:schemeClr val="bg2"/>
                </a:solidFill>
              </a:rPr>
            </a:br>
            <a:r>
              <a:rPr lang="en-US" sz="1400" dirty="0">
                <a:solidFill>
                  <a:schemeClr val="bg2"/>
                </a:solidFill>
              </a:rPr>
              <a:t>Uncheck the footer and date box in the Header and Footer-dialogue &gt; Click 'Apply to all'</a:t>
            </a:r>
          </a:p>
        </p:txBody>
      </p:sp>
      <p:sp>
        <p:nvSpPr>
          <p:cNvPr id="64" name="Tekstvak 63">
            <a:extLst>
              <a:ext uri="{FF2B5EF4-FFF2-40B4-BE49-F238E27FC236}">
                <a16:creationId xmlns:a16="http://schemas.microsoft.com/office/drawing/2014/main" id="{3E3502B5-52AB-4717-9DC0-7504C6474EFD}"/>
              </a:ext>
            </a:extLst>
          </p:cNvPr>
          <p:cNvSpPr txBox="1"/>
          <p:nvPr userDrawn="1"/>
        </p:nvSpPr>
        <p:spPr>
          <a:xfrm>
            <a:off x="-2208343" y="169759"/>
            <a:ext cx="1898277" cy="523220"/>
          </a:xfrm>
          <a:prstGeom prst="rect">
            <a:avLst/>
          </a:prstGeom>
          <a:noFill/>
        </p:spPr>
        <p:txBody>
          <a:bodyPr wrap="none" rtlCol="0">
            <a:spAutoFit/>
          </a:bodyPr>
          <a:lstStyle/>
          <a:p>
            <a:r>
              <a:rPr lang="en-GB" sz="1400" noProof="0" dirty="0">
                <a:solidFill>
                  <a:schemeClr val="bg2"/>
                </a:solidFill>
              </a:rPr>
              <a:t>Colours you can use</a:t>
            </a:r>
            <a:br>
              <a:rPr lang="en-GB" sz="1400" noProof="0" dirty="0">
                <a:solidFill>
                  <a:schemeClr val="bg2"/>
                </a:solidFill>
              </a:rPr>
            </a:br>
            <a:r>
              <a:rPr lang="en-GB" sz="1400" noProof="0" dirty="0">
                <a:solidFill>
                  <a:schemeClr val="bg2"/>
                </a:solidFill>
              </a:rPr>
              <a:t>from the colour palette</a:t>
            </a:r>
          </a:p>
        </p:txBody>
      </p:sp>
      <p:sp>
        <p:nvSpPr>
          <p:cNvPr id="65" name="Tekstvak 64">
            <a:extLst>
              <a:ext uri="{FF2B5EF4-FFF2-40B4-BE49-F238E27FC236}">
                <a16:creationId xmlns:a16="http://schemas.microsoft.com/office/drawing/2014/main" id="{8DD7F41B-9F49-4A30-A3DF-C1B20D3A7E7F}"/>
              </a:ext>
            </a:extLst>
          </p:cNvPr>
          <p:cNvSpPr txBox="1"/>
          <p:nvPr userDrawn="1"/>
        </p:nvSpPr>
        <p:spPr>
          <a:xfrm>
            <a:off x="-1773141" y="744154"/>
            <a:ext cx="1029449" cy="307777"/>
          </a:xfrm>
          <a:prstGeom prst="rect">
            <a:avLst/>
          </a:prstGeom>
          <a:noFill/>
        </p:spPr>
        <p:txBody>
          <a:bodyPr wrap="none" rtlCol="0">
            <a:spAutoFit/>
          </a:bodyPr>
          <a:lstStyle/>
          <a:p>
            <a:pPr algn="l"/>
            <a:r>
              <a:rPr lang="nl-NL" sz="1400" dirty="0">
                <a:solidFill>
                  <a:schemeClr val="bg2"/>
                </a:solidFill>
              </a:rPr>
              <a:t>230 / 130 / 0</a:t>
            </a:r>
          </a:p>
        </p:txBody>
      </p:sp>
      <p:sp>
        <p:nvSpPr>
          <p:cNvPr id="66" name="Rechthoek 65">
            <a:extLst>
              <a:ext uri="{FF2B5EF4-FFF2-40B4-BE49-F238E27FC236}">
                <a16:creationId xmlns:a16="http://schemas.microsoft.com/office/drawing/2014/main" id="{73BCD98D-9689-43EE-8DD1-7C9E2F819DE4}"/>
              </a:ext>
            </a:extLst>
          </p:cNvPr>
          <p:cNvSpPr/>
          <p:nvPr userDrawn="1"/>
        </p:nvSpPr>
        <p:spPr>
          <a:xfrm>
            <a:off x="-2053071" y="790518"/>
            <a:ext cx="215048" cy="215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7" name="Tekstvak 66">
            <a:extLst>
              <a:ext uri="{FF2B5EF4-FFF2-40B4-BE49-F238E27FC236}">
                <a16:creationId xmlns:a16="http://schemas.microsoft.com/office/drawing/2014/main" id="{79897CEA-C547-478F-9288-7B28CCA48883}"/>
              </a:ext>
            </a:extLst>
          </p:cNvPr>
          <p:cNvSpPr txBox="1"/>
          <p:nvPr userDrawn="1"/>
        </p:nvSpPr>
        <p:spPr>
          <a:xfrm>
            <a:off x="-1773141" y="1103105"/>
            <a:ext cx="1110560" cy="307777"/>
          </a:xfrm>
          <a:prstGeom prst="rect">
            <a:avLst/>
          </a:prstGeom>
          <a:noFill/>
        </p:spPr>
        <p:txBody>
          <a:bodyPr wrap="none" rtlCol="0">
            <a:spAutoFit/>
          </a:bodyPr>
          <a:lstStyle/>
          <a:p>
            <a:pPr algn="l"/>
            <a:r>
              <a:rPr lang="nl-NL" sz="1400" dirty="0">
                <a:solidFill>
                  <a:schemeClr val="bg2"/>
                </a:solidFill>
              </a:rPr>
              <a:t>66 / 103 / 127</a:t>
            </a:r>
          </a:p>
        </p:txBody>
      </p:sp>
      <p:sp>
        <p:nvSpPr>
          <p:cNvPr id="68" name="Rechthoek 67">
            <a:extLst>
              <a:ext uri="{FF2B5EF4-FFF2-40B4-BE49-F238E27FC236}">
                <a16:creationId xmlns:a16="http://schemas.microsoft.com/office/drawing/2014/main" id="{E32C9BCB-1A9C-4555-A917-C79D10979920}"/>
              </a:ext>
            </a:extLst>
          </p:cNvPr>
          <p:cNvSpPr/>
          <p:nvPr userDrawn="1"/>
        </p:nvSpPr>
        <p:spPr>
          <a:xfrm>
            <a:off x="-2053071" y="1149469"/>
            <a:ext cx="215048" cy="2150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9" name="Tekstvak 68">
            <a:extLst>
              <a:ext uri="{FF2B5EF4-FFF2-40B4-BE49-F238E27FC236}">
                <a16:creationId xmlns:a16="http://schemas.microsoft.com/office/drawing/2014/main" id="{F07A4A04-C70A-489B-AA2E-6D101B570847}"/>
              </a:ext>
            </a:extLst>
          </p:cNvPr>
          <p:cNvSpPr txBox="1"/>
          <p:nvPr userDrawn="1"/>
        </p:nvSpPr>
        <p:spPr>
          <a:xfrm>
            <a:off x="-1773141" y="1462056"/>
            <a:ext cx="947375" cy="307777"/>
          </a:xfrm>
          <a:prstGeom prst="rect">
            <a:avLst/>
          </a:prstGeom>
          <a:noFill/>
        </p:spPr>
        <p:txBody>
          <a:bodyPr wrap="none" rtlCol="0">
            <a:spAutoFit/>
          </a:bodyPr>
          <a:lstStyle/>
          <a:p>
            <a:pPr algn="l"/>
            <a:r>
              <a:rPr lang="nl-NL" sz="1400" dirty="0">
                <a:solidFill>
                  <a:schemeClr val="bg2"/>
                </a:solidFill>
              </a:rPr>
              <a:t>94 / 179 / 5</a:t>
            </a:r>
          </a:p>
        </p:txBody>
      </p:sp>
      <p:sp>
        <p:nvSpPr>
          <p:cNvPr id="70" name="Rechthoek 69">
            <a:extLst>
              <a:ext uri="{FF2B5EF4-FFF2-40B4-BE49-F238E27FC236}">
                <a16:creationId xmlns:a16="http://schemas.microsoft.com/office/drawing/2014/main" id="{0E32B463-21AB-4019-9A6E-C1042D891657}"/>
              </a:ext>
            </a:extLst>
          </p:cNvPr>
          <p:cNvSpPr/>
          <p:nvPr userDrawn="1"/>
        </p:nvSpPr>
        <p:spPr>
          <a:xfrm>
            <a:off x="-2053071" y="1508420"/>
            <a:ext cx="215048" cy="2150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1" name="Tekstvak 70">
            <a:extLst>
              <a:ext uri="{FF2B5EF4-FFF2-40B4-BE49-F238E27FC236}">
                <a16:creationId xmlns:a16="http://schemas.microsoft.com/office/drawing/2014/main" id="{B7547B45-7840-498A-8292-91123A400E2E}"/>
              </a:ext>
            </a:extLst>
          </p:cNvPr>
          <p:cNvSpPr txBox="1"/>
          <p:nvPr userDrawn="1"/>
        </p:nvSpPr>
        <p:spPr>
          <a:xfrm>
            <a:off x="-1773141" y="1821007"/>
            <a:ext cx="1012393" cy="307777"/>
          </a:xfrm>
          <a:prstGeom prst="rect">
            <a:avLst/>
          </a:prstGeom>
          <a:noFill/>
        </p:spPr>
        <p:txBody>
          <a:bodyPr wrap="none" rtlCol="0">
            <a:spAutoFit/>
          </a:bodyPr>
          <a:lstStyle/>
          <a:p>
            <a:pPr algn="l"/>
            <a:r>
              <a:rPr lang="nl-NL" sz="1400" dirty="0">
                <a:solidFill>
                  <a:schemeClr val="bg2"/>
                </a:solidFill>
              </a:rPr>
              <a:t>57 / 87 / 163</a:t>
            </a:r>
          </a:p>
        </p:txBody>
      </p:sp>
      <p:sp>
        <p:nvSpPr>
          <p:cNvPr id="72" name="Rechthoek 71">
            <a:extLst>
              <a:ext uri="{FF2B5EF4-FFF2-40B4-BE49-F238E27FC236}">
                <a16:creationId xmlns:a16="http://schemas.microsoft.com/office/drawing/2014/main" id="{0A62BBFC-1240-419F-9A17-35F3D1D9FC4F}"/>
              </a:ext>
            </a:extLst>
          </p:cNvPr>
          <p:cNvSpPr/>
          <p:nvPr userDrawn="1"/>
        </p:nvSpPr>
        <p:spPr>
          <a:xfrm>
            <a:off x="-2053071" y="1867371"/>
            <a:ext cx="215048" cy="2150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3" name="Tekstvak 72">
            <a:extLst>
              <a:ext uri="{FF2B5EF4-FFF2-40B4-BE49-F238E27FC236}">
                <a16:creationId xmlns:a16="http://schemas.microsoft.com/office/drawing/2014/main" id="{4DB68B3A-7A65-4A83-9FE7-5F81F5989BFA}"/>
              </a:ext>
            </a:extLst>
          </p:cNvPr>
          <p:cNvSpPr txBox="1"/>
          <p:nvPr userDrawn="1"/>
        </p:nvSpPr>
        <p:spPr>
          <a:xfrm>
            <a:off x="-1773141" y="2179958"/>
            <a:ext cx="1105687" cy="307777"/>
          </a:xfrm>
          <a:prstGeom prst="rect">
            <a:avLst/>
          </a:prstGeom>
          <a:noFill/>
        </p:spPr>
        <p:txBody>
          <a:bodyPr wrap="none" rtlCol="0">
            <a:spAutoFit/>
          </a:bodyPr>
          <a:lstStyle/>
          <a:p>
            <a:pPr algn="l"/>
            <a:r>
              <a:rPr lang="nl-NL" sz="1400" dirty="0">
                <a:solidFill>
                  <a:schemeClr val="bg2"/>
                </a:solidFill>
              </a:rPr>
              <a:t>69 / 133 / 136</a:t>
            </a:r>
          </a:p>
        </p:txBody>
      </p:sp>
      <p:sp>
        <p:nvSpPr>
          <p:cNvPr id="74" name="Rechthoek 73">
            <a:extLst>
              <a:ext uri="{FF2B5EF4-FFF2-40B4-BE49-F238E27FC236}">
                <a16:creationId xmlns:a16="http://schemas.microsoft.com/office/drawing/2014/main" id="{661E0014-6475-444A-BC6B-3270A09E1A84}"/>
              </a:ext>
            </a:extLst>
          </p:cNvPr>
          <p:cNvSpPr/>
          <p:nvPr userDrawn="1"/>
        </p:nvSpPr>
        <p:spPr>
          <a:xfrm>
            <a:off x="-2053071" y="2226322"/>
            <a:ext cx="215048" cy="2150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75" name="Groep 74">
            <a:extLst>
              <a:ext uri="{FF2B5EF4-FFF2-40B4-BE49-F238E27FC236}">
                <a16:creationId xmlns:a16="http://schemas.microsoft.com/office/drawing/2014/main" id="{3B922B2E-D787-42B1-B397-BEFFFA737309}"/>
              </a:ext>
            </a:extLst>
          </p:cNvPr>
          <p:cNvGrpSpPr/>
          <p:nvPr userDrawn="1"/>
        </p:nvGrpSpPr>
        <p:grpSpPr>
          <a:xfrm>
            <a:off x="-2274277" y="136525"/>
            <a:ext cx="2126134" cy="2463669"/>
            <a:chOff x="-1989269" y="136525"/>
            <a:chExt cx="1710726" cy="2463669"/>
          </a:xfrm>
        </p:grpSpPr>
        <p:cxnSp>
          <p:nvCxnSpPr>
            <p:cNvPr id="76" name="Rechte verbindingslijn 75">
              <a:extLst>
                <a:ext uri="{FF2B5EF4-FFF2-40B4-BE49-F238E27FC236}">
                  <a16:creationId xmlns:a16="http://schemas.microsoft.com/office/drawing/2014/main" id="{B352AFEE-FC7C-4495-94DD-323D4599A206}"/>
                </a:ext>
              </a:extLst>
            </p:cNvPr>
            <p:cNvCxnSpPr>
              <a:cxnSpLocks/>
            </p:cNvCxnSpPr>
            <p:nvPr userDrawn="1"/>
          </p:nvCxnSpPr>
          <p:spPr>
            <a:xfrm flipH="1">
              <a:off x="-1989269" y="136525"/>
              <a:ext cx="171072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7" name="Rechte verbindingslijn 76">
              <a:extLst>
                <a:ext uri="{FF2B5EF4-FFF2-40B4-BE49-F238E27FC236}">
                  <a16:creationId xmlns:a16="http://schemas.microsoft.com/office/drawing/2014/main" id="{DECD8D1E-D8CB-4B16-88BD-54A15B09BC57}"/>
                </a:ext>
              </a:extLst>
            </p:cNvPr>
            <p:cNvCxnSpPr>
              <a:cxnSpLocks/>
            </p:cNvCxnSpPr>
            <p:nvPr userDrawn="1"/>
          </p:nvCxnSpPr>
          <p:spPr>
            <a:xfrm flipH="1">
              <a:off x="-1989269" y="692107"/>
              <a:ext cx="1710726"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8" name="Rechte verbindingslijn 77">
              <a:extLst>
                <a:ext uri="{FF2B5EF4-FFF2-40B4-BE49-F238E27FC236}">
                  <a16:creationId xmlns:a16="http://schemas.microsoft.com/office/drawing/2014/main" id="{4F25046E-561D-4008-83C8-6A2015BA5A02}"/>
                </a:ext>
              </a:extLst>
            </p:cNvPr>
            <p:cNvCxnSpPr>
              <a:cxnSpLocks/>
            </p:cNvCxnSpPr>
            <p:nvPr userDrawn="1"/>
          </p:nvCxnSpPr>
          <p:spPr>
            <a:xfrm flipH="1">
              <a:off x="-1989269" y="2600194"/>
              <a:ext cx="171072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90338234"/>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7" r:id="rId5"/>
    <p:sldLayoutId id="2147483691" r:id="rId6"/>
    <p:sldLayoutId id="2147483692" r:id="rId7"/>
    <p:sldLayoutId id="2147483693"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700" b="1"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SzPct val="120000"/>
        <a:buFont typeface="Arial" panose="020B0604020202020204" pitchFamily="34" charset="0"/>
        <a:buNone/>
        <a:defRPr sz="1800" kern="1200">
          <a:solidFill>
            <a:schemeClr val="bg2"/>
          </a:solidFill>
          <a:latin typeface="+mn-lt"/>
          <a:ea typeface="+mn-ea"/>
          <a:cs typeface="+mn-cs"/>
        </a:defRPr>
      </a:lvl1pPr>
      <a:lvl2pPr marL="385763" indent="-185738" algn="l" defTabSz="914400" rtl="0" eaLnBrk="1" latinLnBrk="0" hangingPunct="1">
        <a:lnSpc>
          <a:spcPct val="90000"/>
        </a:lnSpc>
        <a:spcBef>
          <a:spcPts val="400"/>
        </a:spcBef>
        <a:buSzPct val="100000"/>
        <a:buFont typeface="Arial" panose="020B0604020202020204" pitchFamily="34" charset="0"/>
        <a:buChar char="•"/>
        <a:defRPr sz="1600" kern="1200">
          <a:solidFill>
            <a:schemeClr val="accent6"/>
          </a:solidFill>
          <a:latin typeface="+mn-lt"/>
          <a:ea typeface="+mn-ea"/>
          <a:cs typeface="+mn-cs"/>
        </a:defRPr>
      </a:lvl2pPr>
      <a:lvl3pPr marL="984250" indent="-153988" algn="l" defTabSz="914400" rtl="0" eaLnBrk="1" latinLnBrk="0" hangingPunct="1">
        <a:lnSpc>
          <a:spcPct val="90000"/>
        </a:lnSpc>
        <a:spcBef>
          <a:spcPts val="400"/>
        </a:spcBef>
        <a:buSzPct val="100000"/>
        <a:buFont typeface="Arial" panose="020B0604020202020204" pitchFamily="34" charset="0"/>
        <a:buChar char="­"/>
        <a:defRPr sz="1600" kern="1200">
          <a:solidFill>
            <a:schemeClr val="accent6"/>
          </a:solidFill>
          <a:latin typeface="+mn-lt"/>
          <a:ea typeface="+mn-ea"/>
          <a:cs typeface="+mn-cs"/>
        </a:defRPr>
      </a:lvl3pPr>
      <a:lvl4pPr marL="1598613" indent="-160338" algn="l" defTabSz="914400" rtl="0" eaLnBrk="1" latinLnBrk="0" hangingPunct="1">
        <a:lnSpc>
          <a:spcPct val="90000"/>
        </a:lnSpc>
        <a:spcBef>
          <a:spcPts val="400"/>
        </a:spcBef>
        <a:buSzPct val="100000"/>
        <a:buFont typeface="Arial" panose="020B0604020202020204" pitchFamily="34" charset="0"/>
        <a:buChar char="•"/>
        <a:defRPr sz="1600" kern="1200">
          <a:solidFill>
            <a:schemeClr val="accent6"/>
          </a:solidFill>
          <a:latin typeface="+mn-lt"/>
          <a:ea typeface="+mn-ea"/>
          <a:cs typeface="+mn-cs"/>
        </a:defRPr>
      </a:lvl4pPr>
      <a:lvl5pPr marL="2209800" indent="-158750" algn="l" defTabSz="914400" rtl="0" eaLnBrk="1" latinLnBrk="0" hangingPunct="1">
        <a:lnSpc>
          <a:spcPct val="90000"/>
        </a:lnSpc>
        <a:spcBef>
          <a:spcPts val="400"/>
        </a:spcBef>
        <a:buSzPct val="100000"/>
        <a:buFont typeface="Arial" panose="020B0604020202020204" pitchFamily="34" charset="0"/>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726">
          <p15:clr>
            <a:srgbClr val="F26B43"/>
          </p15:clr>
        </p15:guide>
        <p15:guide id="4" pos="7129">
          <p15:clr>
            <a:srgbClr val="F26B43"/>
          </p15:clr>
        </p15:guide>
        <p15:guide id="6" orient="horz" pos="3720">
          <p15:clr>
            <a:srgbClr val="F26B43"/>
          </p15:clr>
        </p15:guide>
        <p15:guide id="8" orient="horz" pos="111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6.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30.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2.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www.differ.nl/"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23.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3109A854-108D-2346-8316-0E7D724D2B9D}"/>
              </a:ext>
            </a:extLst>
          </p:cNvPr>
          <p:cNvSpPr txBox="1">
            <a:spLocks/>
          </p:cNvSpPr>
          <p:nvPr/>
        </p:nvSpPr>
        <p:spPr>
          <a:xfrm>
            <a:off x="357220" y="4687744"/>
            <a:ext cx="10191510" cy="365125"/>
          </a:xfrm>
          <a:prstGeom prst="rect">
            <a:avLst/>
          </a:prstGeom>
        </p:spPr>
        <p:txBody>
          <a:bodyPr/>
          <a:lstStyle>
            <a:lvl1pPr marL="0" indent="0" algn="l" defTabSz="914400" rtl="0" eaLnBrk="1" latinLnBrk="0" hangingPunct="1">
              <a:lnSpc>
                <a:spcPct val="90000"/>
              </a:lnSpc>
              <a:spcBef>
                <a:spcPts val="1000"/>
              </a:spcBef>
              <a:buSzPct val="120000"/>
              <a:buFont typeface="Arial" panose="020B0604020202020204" pitchFamily="34" charset="0"/>
              <a:buNone/>
              <a:defRPr sz="1800" kern="1200">
                <a:solidFill>
                  <a:schemeClr val="bg2"/>
                </a:solidFill>
                <a:latin typeface="+mn-lt"/>
                <a:ea typeface="+mn-ea"/>
                <a:cs typeface="+mn-cs"/>
              </a:defRPr>
            </a:lvl1pPr>
            <a:lvl2pPr marL="385763" indent="-185738" algn="l" defTabSz="914400" rtl="0" eaLnBrk="1" latinLnBrk="0" hangingPunct="1">
              <a:lnSpc>
                <a:spcPct val="90000"/>
              </a:lnSpc>
              <a:spcBef>
                <a:spcPts val="400"/>
              </a:spcBef>
              <a:buSzPct val="100000"/>
              <a:buFont typeface="Arial" panose="020B0604020202020204" pitchFamily="34" charset="0"/>
              <a:buChar char="•"/>
              <a:defRPr sz="1600" kern="1200">
                <a:solidFill>
                  <a:schemeClr val="accent6"/>
                </a:solidFill>
                <a:latin typeface="+mn-lt"/>
                <a:ea typeface="+mn-ea"/>
                <a:cs typeface="+mn-cs"/>
              </a:defRPr>
            </a:lvl2pPr>
            <a:lvl3pPr marL="984250" indent="-153988" algn="l" defTabSz="914400" rtl="0" eaLnBrk="1" latinLnBrk="0" hangingPunct="1">
              <a:lnSpc>
                <a:spcPct val="90000"/>
              </a:lnSpc>
              <a:spcBef>
                <a:spcPts val="400"/>
              </a:spcBef>
              <a:buSzPct val="100000"/>
              <a:buFont typeface="Arial" panose="020B0604020202020204" pitchFamily="34" charset="0"/>
              <a:buChar char="­"/>
              <a:defRPr sz="1600" kern="1200">
                <a:solidFill>
                  <a:schemeClr val="accent6"/>
                </a:solidFill>
                <a:latin typeface="+mn-lt"/>
                <a:ea typeface="+mn-ea"/>
                <a:cs typeface="+mn-cs"/>
              </a:defRPr>
            </a:lvl3pPr>
            <a:lvl4pPr marL="1598613" indent="-160338" algn="l" defTabSz="914400" rtl="0" eaLnBrk="1" latinLnBrk="0" hangingPunct="1">
              <a:lnSpc>
                <a:spcPct val="90000"/>
              </a:lnSpc>
              <a:spcBef>
                <a:spcPts val="400"/>
              </a:spcBef>
              <a:buSzPct val="100000"/>
              <a:buFont typeface="Arial" panose="020B0604020202020204" pitchFamily="34" charset="0"/>
              <a:buChar char="•"/>
              <a:defRPr sz="1600" kern="1200">
                <a:solidFill>
                  <a:schemeClr val="accent6"/>
                </a:solidFill>
                <a:latin typeface="+mn-lt"/>
                <a:ea typeface="+mn-ea"/>
                <a:cs typeface="+mn-cs"/>
              </a:defRPr>
            </a:lvl4pPr>
            <a:lvl5pPr marL="2209800" indent="-158750" algn="l" defTabSz="914400" rtl="0" eaLnBrk="1" latinLnBrk="0" hangingPunct="1">
              <a:lnSpc>
                <a:spcPct val="90000"/>
              </a:lnSpc>
              <a:spcBef>
                <a:spcPts val="400"/>
              </a:spcBef>
              <a:buSzPct val="100000"/>
              <a:buFont typeface="Arial" panose="020B0604020202020204" pitchFamily="34" charset="0"/>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2200" dirty="0" err="1">
                <a:solidFill>
                  <a:schemeClr val="bg1"/>
                </a:solidFill>
              </a:rPr>
              <a:t>Bouvy</a:t>
            </a:r>
            <a:r>
              <a:rPr lang="en-CA" sz="2200" dirty="0">
                <a:solidFill>
                  <a:schemeClr val="bg1"/>
                </a:solidFill>
              </a:rPr>
              <a:t> Camille</a:t>
            </a:r>
          </a:p>
          <a:p>
            <a:r>
              <a:rPr lang="en-CA" dirty="0">
                <a:solidFill>
                  <a:schemeClr val="bg1"/>
                </a:solidFill>
              </a:rPr>
              <a:t>Supervisors: Ronald </a:t>
            </a:r>
            <a:r>
              <a:rPr lang="en-CA" dirty="0" err="1">
                <a:solidFill>
                  <a:schemeClr val="bg1"/>
                </a:solidFill>
              </a:rPr>
              <a:t>Westra</a:t>
            </a:r>
            <a:r>
              <a:rPr lang="en-CA" dirty="0">
                <a:solidFill>
                  <a:schemeClr val="bg1"/>
                </a:solidFill>
              </a:rPr>
              <a:t>, </a:t>
            </a:r>
            <a:r>
              <a:rPr lang="en-CA" dirty="0" err="1">
                <a:solidFill>
                  <a:schemeClr val="bg1"/>
                </a:solidFill>
              </a:rPr>
              <a:t>Menica</a:t>
            </a:r>
            <a:r>
              <a:rPr lang="en-CA" dirty="0">
                <a:solidFill>
                  <a:schemeClr val="bg1"/>
                </a:solidFill>
              </a:rPr>
              <a:t> </a:t>
            </a:r>
            <a:r>
              <a:rPr lang="en-CA" dirty="0" err="1">
                <a:solidFill>
                  <a:schemeClr val="bg1"/>
                </a:solidFill>
              </a:rPr>
              <a:t>Dibenedetto</a:t>
            </a:r>
            <a:r>
              <a:rPr lang="en-CA" dirty="0">
                <a:solidFill>
                  <a:schemeClr val="bg1"/>
                </a:solidFill>
              </a:rPr>
              <a:t>, Jonathan </a:t>
            </a:r>
            <a:r>
              <a:rPr lang="en-CA" dirty="0" err="1">
                <a:solidFill>
                  <a:schemeClr val="bg1"/>
                </a:solidFill>
              </a:rPr>
              <a:t>Citrin</a:t>
            </a:r>
            <a:r>
              <a:rPr lang="en-CA" dirty="0">
                <a:solidFill>
                  <a:schemeClr val="bg1"/>
                </a:solidFill>
              </a:rPr>
              <a:t>, Karel van de </a:t>
            </a:r>
            <a:r>
              <a:rPr lang="en-CA" dirty="0" err="1">
                <a:solidFill>
                  <a:schemeClr val="bg1"/>
                </a:solidFill>
              </a:rPr>
              <a:t>Plassche</a:t>
            </a:r>
            <a:endParaRPr lang="en-CA" dirty="0">
              <a:solidFill>
                <a:schemeClr val="bg1"/>
              </a:solidFill>
            </a:endParaRPr>
          </a:p>
        </p:txBody>
      </p:sp>
      <p:pic>
        <p:nvPicPr>
          <p:cNvPr id="7" name="Picture 6">
            <a:extLst>
              <a:ext uri="{FF2B5EF4-FFF2-40B4-BE49-F238E27FC236}">
                <a16:creationId xmlns:a16="http://schemas.microsoft.com/office/drawing/2014/main" id="{A428A83D-CF40-9A4A-B886-D4640ABC2F15}"/>
              </a:ext>
            </a:extLst>
          </p:cNvPr>
          <p:cNvPicPr>
            <a:picLocks noChangeAspect="1"/>
          </p:cNvPicPr>
          <p:nvPr/>
        </p:nvPicPr>
        <p:blipFill>
          <a:blip r:embed="rId2"/>
          <a:stretch>
            <a:fillRect/>
          </a:stretch>
        </p:blipFill>
        <p:spPr>
          <a:xfrm>
            <a:off x="-44972" y="1282424"/>
            <a:ext cx="5040000" cy="105308"/>
          </a:xfrm>
          <a:prstGeom prst="rect">
            <a:avLst/>
          </a:prstGeom>
        </p:spPr>
      </p:pic>
      <p:sp>
        <p:nvSpPr>
          <p:cNvPr id="4" name="Title 1">
            <a:extLst>
              <a:ext uri="{FF2B5EF4-FFF2-40B4-BE49-F238E27FC236}">
                <a16:creationId xmlns:a16="http://schemas.microsoft.com/office/drawing/2014/main" id="{8E46C8BC-41F4-8C4C-B87B-8200203157AC}"/>
              </a:ext>
            </a:extLst>
          </p:cNvPr>
          <p:cNvSpPr txBox="1">
            <a:spLocks/>
          </p:cNvSpPr>
          <p:nvPr/>
        </p:nvSpPr>
        <p:spPr>
          <a:xfrm>
            <a:off x="240729" y="904561"/>
            <a:ext cx="11443271" cy="141007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200" b="1" kern="1200">
                <a:solidFill>
                  <a:schemeClr val="bg1"/>
                </a:solidFill>
                <a:latin typeface="+mj-lt"/>
                <a:ea typeface="+mj-ea"/>
                <a:cs typeface="+mj-cs"/>
              </a:defRPr>
            </a:lvl1pPr>
          </a:lstStyle>
          <a:p>
            <a:r>
              <a:rPr lang="en-GB" dirty="0"/>
              <a:t>Modelling Turbulent Transport For The Tokamak L-Mode Edge using Neural Networks</a:t>
            </a:r>
            <a:endParaRPr lang="en-CA" dirty="0"/>
          </a:p>
        </p:txBody>
      </p:sp>
      <p:pic>
        <p:nvPicPr>
          <p:cNvPr id="4104" name="Picture 8" descr="DIFFER logo | Dutch Institute for Fundamental Energy Research">
            <a:extLst>
              <a:ext uri="{FF2B5EF4-FFF2-40B4-BE49-F238E27FC236}">
                <a16:creationId xmlns:a16="http://schemas.microsoft.com/office/drawing/2014/main" id="{96FC3063-EB85-7140-AA62-ED8F60D378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729" y="5938133"/>
            <a:ext cx="2652373" cy="661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0078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EED9D-F3A7-044B-9ABB-EEE7AB2EAC4C}"/>
              </a:ext>
            </a:extLst>
          </p:cNvPr>
          <p:cNvSpPr>
            <a:spLocks noGrp="1"/>
          </p:cNvSpPr>
          <p:nvPr>
            <p:ph type="title"/>
          </p:nvPr>
        </p:nvSpPr>
        <p:spPr/>
        <p:txBody>
          <a:bodyPr/>
          <a:lstStyle/>
          <a:p>
            <a:r>
              <a:rPr lang="en-GB" dirty="0"/>
              <a:t>Data anomalies</a:t>
            </a:r>
          </a:p>
        </p:txBody>
      </p:sp>
      <p:sp>
        <p:nvSpPr>
          <p:cNvPr id="3" name="Footer Placeholder 2">
            <a:extLst>
              <a:ext uri="{FF2B5EF4-FFF2-40B4-BE49-F238E27FC236}">
                <a16:creationId xmlns:a16="http://schemas.microsoft.com/office/drawing/2014/main" id="{0D13E38A-7881-DE4D-8FEC-3C67B1FCCFB5}"/>
              </a:ext>
            </a:extLst>
          </p:cNvPr>
          <p:cNvSpPr>
            <a:spLocks noGrp="1"/>
          </p:cNvSpPr>
          <p:nvPr>
            <p:ph type="ftr" sz="quarter" idx="3"/>
          </p:nvPr>
        </p:nvSpPr>
        <p:spPr/>
        <p:txBody>
          <a:bodyPr/>
          <a:lstStyle/>
          <a:p>
            <a:r>
              <a:rPr lang="nl-NL"/>
              <a:t>C. Bouvy |  BSc Thesis Defense</a:t>
            </a:r>
            <a:endParaRPr lang="nl-NL" dirty="0"/>
          </a:p>
        </p:txBody>
      </p:sp>
      <p:pic>
        <p:nvPicPr>
          <p:cNvPr id="4" name="Picture 3">
            <a:extLst>
              <a:ext uri="{FF2B5EF4-FFF2-40B4-BE49-F238E27FC236}">
                <a16:creationId xmlns:a16="http://schemas.microsoft.com/office/drawing/2014/main" id="{273AA07E-D698-0747-A253-B74C5D8BB636}"/>
              </a:ext>
            </a:extLst>
          </p:cNvPr>
          <p:cNvPicPr>
            <a:picLocks noChangeAspect="1"/>
          </p:cNvPicPr>
          <p:nvPr/>
        </p:nvPicPr>
        <p:blipFill>
          <a:blip r:embed="rId3"/>
          <a:stretch>
            <a:fillRect/>
          </a:stretch>
        </p:blipFill>
        <p:spPr>
          <a:xfrm>
            <a:off x="4112535" y="2248095"/>
            <a:ext cx="3452218" cy="2402951"/>
          </a:xfrm>
          <a:prstGeom prst="rect">
            <a:avLst/>
          </a:prstGeom>
        </p:spPr>
      </p:pic>
      <p:pic>
        <p:nvPicPr>
          <p:cNvPr id="6" name="Picture 5">
            <a:extLst>
              <a:ext uri="{FF2B5EF4-FFF2-40B4-BE49-F238E27FC236}">
                <a16:creationId xmlns:a16="http://schemas.microsoft.com/office/drawing/2014/main" id="{0395F44E-5DB1-6B46-A958-BDC939874EDA}"/>
              </a:ext>
            </a:extLst>
          </p:cNvPr>
          <p:cNvPicPr>
            <a:picLocks noChangeAspect="1"/>
          </p:cNvPicPr>
          <p:nvPr/>
        </p:nvPicPr>
        <p:blipFill>
          <a:blip r:embed="rId4"/>
          <a:stretch>
            <a:fillRect/>
          </a:stretch>
        </p:blipFill>
        <p:spPr>
          <a:xfrm>
            <a:off x="7891735" y="2248095"/>
            <a:ext cx="3309665" cy="2318600"/>
          </a:xfrm>
          <a:prstGeom prst="rect">
            <a:avLst/>
          </a:prstGeom>
        </p:spPr>
      </p:pic>
      <p:pic>
        <p:nvPicPr>
          <p:cNvPr id="7" name="Picture 6">
            <a:extLst>
              <a:ext uri="{FF2B5EF4-FFF2-40B4-BE49-F238E27FC236}">
                <a16:creationId xmlns:a16="http://schemas.microsoft.com/office/drawing/2014/main" id="{362EDDA5-09AB-C543-B3C9-101D09C4E806}"/>
              </a:ext>
            </a:extLst>
          </p:cNvPr>
          <p:cNvPicPr>
            <a:picLocks noChangeAspect="1"/>
          </p:cNvPicPr>
          <p:nvPr/>
        </p:nvPicPr>
        <p:blipFill>
          <a:blip r:embed="rId5"/>
          <a:stretch>
            <a:fillRect/>
          </a:stretch>
        </p:blipFill>
        <p:spPr>
          <a:xfrm>
            <a:off x="539751" y="2286380"/>
            <a:ext cx="3524250" cy="2326383"/>
          </a:xfrm>
          <a:prstGeom prst="rect">
            <a:avLst/>
          </a:prstGeom>
        </p:spPr>
      </p:pic>
      <p:sp>
        <p:nvSpPr>
          <p:cNvPr id="8" name="TextBox 7">
            <a:extLst>
              <a:ext uri="{FF2B5EF4-FFF2-40B4-BE49-F238E27FC236}">
                <a16:creationId xmlns:a16="http://schemas.microsoft.com/office/drawing/2014/main" id="{84094BB4-3055-E045-93E7-14A23AFE6D8B}"/>
              </a:ext>
            </a:extLst>
          </p:cNvPr>
          <p:cNvSpPr txBox="1"/>
          <p:nvPr/>
        </p:nvSpPr>
        <p:spPr>
          <a:xfrm>
            <a:off x="1279616" y="4909422"/>
            <a:ext cx="2389854" cy="338554"/>
          </a:xfrm>
          <a:prstGeom prst="rect">
            <a:avLst/>
          </a:prstGeom>
          <a:noFill/>
        </p:spPr>
        <p:txBody>
          <a:bodyPr wrap="square" rtlCol="0">
            <a:spAutoFit/>
          </a:bodyPr>
          <a:lstStyle/>
          <a:p>
            <a:pPr algn="ctr"/>
            <a:r>
              <a:rPr lang="en-GB" sz="1600" dirty="0">
                <a:solidFill>
                  <a:schemeClr val="tx2"/>
                </a:solidFill>
              </a:rPr>
              <a:t>“Normal” slice</a:t>
            </a:r>
          </a:p>
        </p:txBody>
      </p:sp>
      <p:sp>
        <p:nvSpPr>
          <p:cNvPr id="9" name="TextBox 8">
            <a:extLst>
              <a:ext uri="{FF2B5EF4-FFF2-40B4-BE49-F238E27FC236}">
                <a16:creationId xmlns:a16="http://schemas.microsoft.com/office/drawing/2014/main" id="{174B30A8-994F-BB45-9ADA-26C0427074B9}"/>
              </a:ext>
            </a:extLst>
          </p:cNvPr>
          <p:cNvSpPr txBox="1"/>
          <p:nvPr/>
        </p:nvSpPr>
        <p:spPr>
          <a:xfrm>
            <a:off x="4814739" y="4915053"/>
            <a:ext cx="2389854" cy="338554"/>
          </a:xfrm>
          <a:prstGeom prst="rect">
            <a:avLst/>
          </a:prstGeom>
          <a:noFill/>
        </p:spPr>
        <p:txBody>
          <a:bodyPr wrap="square" rtlCol="0">
            <a:spAutoFit/>
          </a:bodyPr>
          <a:lstStyle/>
          <a:p>
            <a:pPr algn="ctr"/>
            <a:r>
              <a:rPr lang="en-GB" sz="1600" dirty="0">
                <a:solidFill>
                  <a:schemeClr val="tx2"/>
                </a:solidFill>
              </a:rPr>
              <a:t>Jump in flux</a:t>
            </a:r>
          </a:p>
        </p:txBody>
      </p:sp>
      <p:sp>
        <p:nvSpPr>
          <p:cNvPr id="10" name="TextBox 9">
            <a:extLst>
              <a:ext uri="{FF2B5EF4-FFF2-40B4-BE49-F238E27FC236}">
                <a16:creationId xmlns:a16="http://schemas.microsoft.com/office/drawing/2014/main" id="{973DCAF1-B4C3-F042-B88B-A58F8031AD4A}"/>
              </a:ext>
            </a:extLst>
          </p:cNvPr>
          <p:cNvSpPr txBox="1"/>
          <p:nvPr/>
        </p:nvSpPr>
        <p:spPr>
          <a:xfrm>
            <a:off x="8522530" y="4899461"/>
            <a:ext cx="2389854" cy="338554"/>
          </a:xfrm>
          <a:prstGeom prst="rect">
            <a:avLst/>
          </a:prstGeom>
          <a:noFill/>
        </p:spPr>
        <p:txBody>
          <a:bodyPr wrap="square" rtlCol="0">
            <a:spAutoFit/>
          </a:bodyPr>
          <a:lstStyle/>
          <a:p>
            <a:pPr algn="ctr"/>
            <a:r>
              <a:rPr lang="en-GB" sz="1600" dirty="0">
                <a:solidFill>
                  <a:schemeClr val="tx2"/>
                </a:solidFill>
              </a:rPr>
              <a:t>No threshold</a:t>
            </a:r>
          </a:p>
        </p:txBody>
      </p:sp>
      <p:sp>
        <p:nvSpPr>
          <p:cNvPr id="11" name="Slide Number Placeholder 10">
            <a:extLst>
              <a:ext uri="{FF2B5EF4-FFF2-40B4-BE49-F238E27FC236}">
                <a16:creationId xmlns:a16="http://schemas.microsoft.com/office/drawing/2014/main" id="{9996A060-FEC8-A34C-85AA-846C4BF2DF5F}"/>
              </a:ext>
            </a:extLst>
          </p:cNvPr>
          <p:cNvSpPr>
            <a:spLocks noGrp="1"/>
          </p:cNvSpPr>
          <p:nvPr>
            <p:ph type="sldNum" sz="quarter" idx="4"/>
          </p:nvPr>
        </p:nvSpPr>
        <p:spPr/>
        <p:txBody>
          <a:bodyPr/>
          <a:lstStyle/>
          <a:p>
            <a:fld id="{CF26CF14-CA55-4C05-9804-096C821AFF5B}" type="slidenum">
              <a:rPr lang="nl-NL" smtClean="0"/>
              <a:pPr/>
              <a:t>10</a:t>
            </a:fld>
            <a:endParaRPr lang="nl-NL" dirty="0"/>
          </a:p>
        </p:txBody>
      </p:sp>
    </p:spTree>
    <p:extLst>
      <p:ext uri="{BB962C8B-B14F-4D97-AF65-F5344CB8AC3E}">
        <p14:creationId xmlns:p14="http://schemas.microsoft.com/office/powerpoint/2010/main" val="1180386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67389-D25F-5D40-BEB6-A1571F73722D}"/>
              </a:ext>
            </a:extLst>
          </p:cNvPr>
          <p:cNvSpPr>
            <a:spLocks noGrp="1"/>
          </p:cNvSpPr>
          <p:nvPr>
            <p:ph type="title"/>
          </p:nvPr>
        </p:nvSpPr>
        <p:spPr/>
        <p:txBody>
          <a:bodyPr/>
          <a:lstStyle/>
          <a:p>
            <a:r>
              <a:rPr lang="en-GB" dirty="0"/>
              <a:t>Section overview</a:t>
            </a:r>
          </a:p>
        </p:txBody>
      </p:sp>
      <p:sp>
        <p:nvSpPr>
          <p:cNvPr id="3" name="Content Placeholder 2">
            <a:extLst>
              <a:ext uri="{FF2B5EF4-FFF2-40B4-BE49-F238E27FC236}">
                <a16:creationId xmlns:a16="http://schemas.microsoft.com/office/drawing/2014/main" id="{9D6CAA40-97A0-6E44-A2C0-19CE982931F2}"/>
              </a:ext>
            </a:extLst>
          </p:cNvPr>
          <p:cNvSpPr>
            <a:spLocks noGrp="1"/>
          </p:cNvSpPr>
          <p:nvPr>
            <p:ph idx="1"/>
          </p:nvPr>
        </p:nvSpPr>
        <p:spPr/>
        <p:txBody>
          <a:bodyPr/>
          <a:lstStyle/>
          <a:p>
            <a:pPr marL="0" indent="0">
              <a:buNone/>
            </a:pPr>
            <a:endParaRPr lang="en-GB" dirty="0"/>
          </a:p>
          <a:p>
            <a:pPr marL="342900" indent="-342900">
              <a:buFont typeface="+mj-lt"/>
              <a:buAutoNum type="arabicPeriod"/>
            </a:pPr>
            <a:r>
              <a:rPr lang="en-GB" dirty="0">
                <a:solidFill>
                  <a:schemeClr val="bg1">
                    <a:lumMod val="65000"/>
                  </a:schemeClr>
                </a:solidFill>
              </a:rPr>
              <a:t>Introduction</a:t>
            </a:r>
          </a:p>
          <a:p>
            <a:pPr marL="342900" indent="-342900">
              <a:buFont typeface="+mj-lt"/>
              <a:buAutoNum type="arabicPeriod"/>
            </a:pPr>
            <a:endParaRPr lang="en-GB" dirty="0">
              <a:solidFill>
                <a:schemeClr val="bg1">
                  <a:lumMod val="65000"/>
                </a:schemeClr>
              </a:solidFill>
            </a:endParaRPr>
          </a:p>
          <a:p>
            <a:pPr marL="342900" indent="-342900">
              <a:buFont typeface="+mj-lt"/>
              <a:buAutoNum type="arabicPeriod"/>
            </a:pPr>
            <a:r>
              <a:rPr lang="en-GB" dirty="0">
                <a:solidFill>
                  <a:schemeClr val="bg1">
                    <a:lumMod val="65000"/>
                  </a:schemeClr>
                </a:solidFill>
              </a:rPr>
              <a:t>Dataset generation</a:t>
            </a:r>
          </a:p>
          <a:p>
            <a:pPr marL="342900" indent="-342900">
              <a:buFont typeface="+mj-lt"/>
              <a:buAutoNum type="arabicPeriod"/>
            </a:pPr>
            <a:endParaRPr lang="en-GB" dirty="0"/>
          </a:p>
          <a:p>
            <a:pPr marL="342900" indent="-342900">
              <a:buFont typeface="+mj-lt"/>
              <a:buAutoNum type="arabicPeriod"/>
            </a:pPr>
            <a:r>
              <a:rPr lang="en-GB" dirty="0"/>
              <a:t>Neural Network training and optimizing</a:t>
            </a:r>
          </a:p>
          <a:p>
            <a:pPr marL="342900" indent="-342900">
              <a:buFont typeface="+mj-lt"/>
              <a:buAutoNum type="arabicPeriod"/>
            </a:pPr>
            <a:endParaRPr lang="en-GB" dirty="0"/>
          </a:p>
          <a:p>
            <a:pPr marL="342900" indent="-342900">
              <a:buFont typeface="+mj-lt"/>
              <a:buAutoNum type="arabicPeriod"/>
            </a:pPr>
            <a:r>
              <a:rPr lang="en-GB" dirty="0">
                <a:solidFill>
                  <a:schemeClr val="bg1">
                    <a:lumMod val="65000"/>
                  </a:schemeClr>
                </a:solidFill>
              </a:rPr>
              <a:t>Results and final model evaluation</a:t>
            </a:r>
          </a:p>
          <a:p>
            <a:pPr marL="342900" indent="-342900">
              <a:buFont typeface="+mj-lt"/>
              <a:buAutoNum type="arabicPeriod"/>
            </a:pPr>
            <a:endParaRPr lang="en-GB" dirty="0">
              <a:solidFill>
                <a:schemeClr val="bg1">
                  <a:lumMod val="65000"/>
                </a:schemeClr>
              </a:solidFill>
            </a:endParaRPr>
          </a:p>
          <a:p>
            <a:pPr marL="342900" indent="-342900">
              <a:buFont typeface="+mj-lt"/>
              <a:buAutoNum type="arabicPeriod"/>
            </a:pPr>
            <a:r>
              <a:rPr lang="en-GB" dirty="0">
                <a:solidFill>
                  <a:schemeClr val="bg1">
                    <a:lumMod val="65000"/>
                  </a:schemeClr>
                </a:solidFill>
              </a:rPr>
              <a:t>Conclusion</a:t>
            </a:r>
          </a:p>
          <a:p>
            <a:pPr marL="342900" indent="-342900">
              <a:buFont typeface="+mj-lt"/>
              <a:buAutoNum type="arabicPeriod"/>
            </a:pPr>
            <a:endParaRPr lang="en-GB" dirty="0"/>
          </a:p>
          <a:p>
            <a:pPr marL="342900" indent="-342900">
              <a:buFont typeface="+mj-lt"/>
              <a:buAutoNum type="arabicPeriod"/>
            </a:pPr>
            <a:endParaRPr lang="en-GB" dirty="0"/>
          </a:p>
          <a:p>
            <a:pPr marL="342900" indent="-342900">
              <a:buFont typeface="+mj-lt"/>
              <a:buAutoNum type="arabicPeriod"/>
            </a:pPr>
            <a:endParaRPr lang="en-GB" dirty="0"/>
          </a:p>
        </p:txBody>
      </p:sp>
      <p:sp>
        <p:nvSpPr>
          <p:cNvPr id="4" name="Footer Placeholder 3">
            <a:extLst>
              <a:ext uri="{FF2B5EF4-FFF2-40B4-BE49-F238E27FC236}">
                <a16:creationId xmlns:a16="http://schemas.microsoft.com/office/drawing/2014/main" id="{85222CC9-46B9-1442-BBA4-5DE089B26EA8}"/>
              </a:ext>
            </a:extLst>
          </p:cNvPr>
          <p:cNvSpPr>
            <a:spLocks noGrp="1"/>
          </p:cNvSpPr>
          <p:nvPr>
            <p:ph type="ftr" sz="quarter" idx="3"/>
          </p:nvPr>
        </p:nvSpPr>
        <p:spPr/>
        <p:txBody>
          <a:bodyPr/>
          <a:lstStyle/>
          <a:p>
            <a:r>
              <a:rPr lang="nl-NL"/>
              <a:t>C. Bouvy |  BSc Thesis Defense</a:t>
            </a:r>
            <a:endParaRPr lang="nl-NL" dirty="0"/>
          </a:p>
        </p:txBody>
      </p:sp>
      <p:sp>
        <p:nvSpPr>
          <p:cNvPr id="5" name="Slide Number Placeholder 4">
            <a:extLst>
              <a:ext uri="{FF2B5EF4-FFF2-40B4-BE49-F238E27FC236}">
                <a16:creationId xmlns:a16="http://schemas.microsoft.com/office/drawing/2014/main" id="{FF468306-096E-A141-B743-5F58BA5A0609}"/>
              </a:ext>
            </a:extLst>
          </p:cNvPr>
          <p:cNvSpPr>
            <a:spLocks noGrp="1"/>
          </p:cNvSpPr>
          <p:nvPr>
            <p:ph type="sldNum" sz="quarter" idx="4"/>
          </p:nvPr>
        </p:nvSpPr>
        <p:spPr/>
        <p:txBody>
          <a:bodyPr/>
          <a:lstStyle/>
          <a:p>
            <a:fld id="{CF26CF14-CA55-4C05-9804-096C821AFF5B}" type="slidenum">
              <a:rPr lang="nl-NL" smtClean="0"/>
              <a:pPr/>
              <a:t>11</a:t>
            </a:fld>
            <a:endParaRPr lang="nl-NL" dirty="0"/>
          </a:p>
        </p:txBody>
      </p:sp>
    </p:spTree>
    <p:extLst>
      <p:ext uri="{BB962C8B-B14F-4D97-AF65-F5344CB8AC3E}">
        <p14:creationId xmlns:p14="http://schemas.microsoft.com/office/powerpoint/2010/main" val="406646101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4E960-6D50-AE4D-BC23-E16ECF4D58A3}"/>
              </a:ext>
            </a:extLst>
          </p:cNvPr>
          <p:cNvSpPr>
            <a:spLocks noGrp="1"/>
          </p:cNvSpPr>
          <p:nvPr>
            <p:ph type="title"/>
          </p:nvPr>
        </p:nvSpPr>
        <p:spPr/>
        <p:txBody>
          <a:bodyPr/>
          <a:lstStyle/>
          <a:p>
            <a:r>
              <a:rPr lang="en-GB" dirty="0"/>
              <a:t>Neural Network</a:t>
            </a:r>
          </a:p>
        </p:txBody>
      </p:sp>
      <p:sp>
        <p:nvSpPr>
          <p:cNvPr id="4" name="Footer Placeholder 3">
            <a:extLst>
              <a:ext uri="{FF2B5EF4-FFF2-40B4-BE49-F238E27FC236}">
                <a16:creationId xmlns:a16="http://schemas.microsoft.com/office/drawing/2014/main" id="{951FEBA5-C631-9E46-9853-2F7A74E64260}"/>
              </a:ext>
            </a:extLst>
          </p:cNvPr>
          <p:cNvSpPr>
            <a:spLocks noGrp="1"/>
          </p:cNvSpPr>
          <p:nvPr>
            <p:ph type="ftr" sz="quarter" idx="3"/>
          </p:nvPr>
        </p:nvSpPr>
        <p:spPr/>
        <p:txBody>
          <a:bodyPr/>
          <a:lstStyle/>
          <a:p>
            <a:r>
              <a:rPr lang="nl-NL"/>
              <a:t>C. Bouvy |  BSc Thesis Defense</a:t>
            </a:r>
            <a:endParaRPr lang="nl-NL" dirty="0"/>
          </a:p>
        </p:txBody>
      </p:sp>
      <p:pic>
        <p:nvPicPr>
          <p:cNvPr id="1028" name="Picture 4" descr="What exactly is TensorFlow? – Data Driven Investor – Medium">
            <a:extLst>
              <a:ext uri="{FF2B5EF4-FFF2-40B4-BE49-F238E27FC236}">
                <a16:creationId xmlns:a16="http://schemas.microsoft.com/office/drawing/2014/main" id="{43191ACD-3410-2648-9D2A-B78CA10D1F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6544" y="1925649"/>
            <a:ext cx="5502408" cy="359885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4BD622AF-AAF6-ED41-A80D-1C9B84C67C64}"/>
              </a:ext>
            </a:extLst>
          </p:cNvPr>
          <p:cNvSpPr>
            <a:spLocks noGrp="1"/>
          </p:cNvSpPr>
          <p:nvPr>
            <p:ph type="sldNum" sz="quarter" idx="4"/>
          </p:nvPr>
        </p:nvSpPr>
        <p:spPr/>
        <p:txBody>
          <a:bodyPr/>
          <a:lstStyle/>
          <a:p>
            <a:fld id="{CF26CF14-CA55-4C05-9804-096C821AFF5B}" type="slidenum">
              <a:rPr lang="nl-NL" smtClean="0"/>
              <a:pPr/>
              <a:t>12</a:t>
            </a:fld>
            <a:endParaRPr lang="nl-NL" dirty="0"/>
          </a:p>
        </p:txBody>
      </p:sp>
      <p:sp>
        <p:nvSpPr>
          <p:cNvPr id="6" name="Rectangle 5">
            <a:extLst>
              <a:ext uri="{FF2B5EF4-FFF2-40B4-BE49-F238E27FC236}">
                <a16:creationId xmlns:a16="http://schemas.microsoft.com/office/drawing/2014/main" id="{ED64BBDF-22B6-1344-A3CB-16431012798B}"/>
              </a:ext>
            </a:extLst>
          </p:cNvPr>
          <p:cNvSpPr/>
          <p:nvPr/>
        </p:nvSpPr>
        <p:spPr>
          <a:xfrm>
            <a:off x="3048000" y="5796201"/>
            <a:ext cx="6096000" cy="276999"/>
          </a:xfrm>
          <a:prstGeom prst="rect">
            <a:avLst/>
          </a:prstGeom>
        </p:spPr>
        <p:txBody>
          <a:bodyPr>
            <a:spAutoFit/>
          </a:bodyPr>
          <a:lstStyle/>
          <a:p>
            <a:r>
              <a:rPr lang="en-GB" sz="1200" dirty="0"/>
              <a:t>https://</a:t>
            </a:r>
            <a:r>
              <a:rPr lang="en-GB" sz="1200" dirty="0" err="1"/>
              <a:t>medium.datadriveninvestor.com</a:t>
            </a:r>
            <a:r>
              <a:rPr lang="en-GB" sz="1200" dirty="0"/>
              <a:t>/what-exactly-is-tensorflow-80a90162d5f1</a:t>
            </a:r>
          </a:p>
        </p:txBody>
      </p:sp>
    </p:spTree>
    <p:extLst>
      <p:ext uri="{BB962C8B-B14F-4D97-AF65-F5344CB8AC3E}">
        <p14:creationId xmlns:p14="http://schemas.microsoft.com/office/powerpoint/2010/main" val="190193568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877E2-F926-4241-8DA7-B5389B208EF9}"/>
              </a:ext>
            </a:extLst>
          </p:cNvPr>
          <p:cNvSpPr>
            <a:spLocks noGrp="1"/>
          </p:cNvSpPr>
          <p:nvPr>
            <p:ph type="title"/>
          </p:nvPr>
        </p:nvSpPr>
        <p:spPr/>
        <p:txBody>
          <a:bodyPr/>
          <a:lstStyle/>
          <a:p>
            <a:r>
              <a:rPr lang="en-GB" dirty="0"/>
              <a:t>Measures of goodness</a:t>
            </a:r>
          </a:p>
        </p:txBody>
      </p:sp>
      <p:sp>
        <p:nvSpPr>
          <p:cNvPr id="4" name="Footer Placeholder 3">
            <a:extLst>
              <a:ext uri="{FF2B5EF4-FFF2-40B4-BE49-F238E27FC236}">
                <a16:creationId xmlns:a16="http://schemas.microsoft.com/office/drawing/2014/main" id="{CE574874-F94E-0D49-8D08-F71460CE8128}"/>
              </a:ext>
            </a:extLst>
          </p:cNvPr>
          <p:cNvSpPr>
            <a:spLocks noGrp="1"/>
          </p:cNvSpPr>
          <p:nvPr>
            <p:ph type="ftr" sz="quarter" idx="3"/>
          </p:nvPr>
        </p:nvSpPr>
        <p:spPr/>
        <p:txBody>
          <a:bodyPr/>
          <a:lstStyle/>
          <a:p>
            <a:r>
              <a:rPr lang="nl-NL"/>
              <a:t>C. Bouvy |  BSc Thesis Defense</a:t>
            </a:r>
            <a:endParaRPr lang="nl-NL" dirty="0"/>
          </a:p>
        </p:txBody>
      </p:sp>
      <p:grpSp>
        <p:nvGrpSpPr>
          <p:cNvPr id="5" name="Group 4">
            <a:extLst>
              <a:ext uri="{FF2B5EF4-FFF2-40B4-BE49-F238E27FC236}">
                <a16:creationId xmlns:a16="http://schemas.microsoft.com/office/drawing/2014/main" id="{4C5F3C7B-7BAE-1449-9381-F9FCE3DCE0CE}"/>
              </a:ext>
            </a:extLst>
          </p:cNvPr>
          <p:cNvGrpSpPr/>
          <p:nvPr/>
        </p:nvGrpSpPr>
        <p:grpSpPr>
          <a:xfrm>
            <a:off x="6073494" y="2388332"/>
            <a:ext cx="3077162" cy="2442018"/>
            <a:chOff x="6778403" y="2701846"/>
            <a:chExt cx="4441050" cy="3624637"/>
          </a:xfrm>
        </p:grpSpPr>
        <p:pic>
          <p:nvPicPr>
            <p:cNvPr id="6" name="Picture 5">
              <a:extLst>
                <a:ext uri="{FF2B5EF4-FFF2-40B4-BE49-F238E27FC236}">
                  <a16:creationId xmlns:a16="http://schemas.microsoft.com/office/drawing/2014/main" id="{228C653C-ED6D-264A-8C5A-CA004F9F362F}"/>
                </a:ext>
              </a:extLst>
            </p:cNvPr>
            <p:cNvPicPr>
              <a:picLocks noChangeAspect="1"/>
            </p:cNvPicPr>
            <p:nvPr/>
          </p:nvPicPr>
          <p:blipFill>
            <a:blip r:embed="rId3"/>
            <a:stretch>
              <a:fillRect/>
            </a:stretch>
          </p:blipFill>
          <p:spPr>
            <a:xfrm>
              <a:off x="6778403" y="2701846"/>
              <a:ext cx="4441050" cy="3624637"/>
            </a:xfrm>
            <a:prstGeom prst="rect">
              <a:avLst/>
            </a:prstGeom>
          </p:spPr>
        </p:pic>
        <p:pic>
          <p:nvPicPr>
            <p:cNvPr id="7" name="Picture 6">
              <a:extLst>
                <a:ext uri="{FF2B5EF4-FFF2-40B4-BE49-F238E27FC236}">
                  <a16:creationId xmlns:a16="http://schemas.microsoft.com/office/drawing/2014/main" id="{F0F472AF-4B56-D941-9E45-EA8E82ABCE63}"/>
                </a:ext>
              </a:extLst>
            </p:cNvPr>
            <p:cNvPicPr>
              <a:picLocks noChangeAspect="1"/>
            </p:cNvPicPr>
            <p:nvPr/>
          </p:nvPicPr>
          <p:blipFill>
            <a:blip r:embed="rId4"/>
            <a:stretch>
              <a:fillRect/>
            </a:stretch>
          </p:blipFill>
          <p:spPr>
            <a:xfrm>
              <a:off x="7673975" y="2954554"/>
              <a:ext cx="1570038" cy="594069"/>
            </a:xfrm>
            <a:prstGeom prst="rect">
              <a:avLst/>
            </a:prstGeom>
          </p:spPr>
        </p:pic>
      </p:grpSp>
      <p:pic>
        <p:nvPicPr>
          <p:cNvPr id="8" name="Picture 7">
            <a:extLst>
              <a:ext uri="{FF2B5EF4-FFF2-40B4-BE49-F238E27FC236}">
                <a16:creationId xmlns:a16="http://schemas.microsoft.com/office/drawing/2014/main" id="{BC4F8D4B-48D7-D048-AA1F-4502BE427997}"/>
              </a:ext>
            </a:extLst>
          </p:cNvPr>
          <p:cNvPicPr>
            <a:picLocks noChangeAspect="1"/>
          </p:cNvPicPr>
          <p:nvPr/>
        </p:nvPicPr>
        <p:blipFill>
          <a:blip r:embed="rId5"/>
          <a:stretch>
            <a:fillRect/>
          </a:stretch>
        </p:blipFill>
        <p:spPr>
          <a:xfrm>
            <a:off x="100093" y="2375081"/>
            <a:ext cx="3077161" cy="2442018"/>
          </a:xfrm>
          <a:prstGeom prst="rect">
            <a:avLst/>
          </a:prstGeom>
        </p:spPr>
      </p:pic>
      <p:pic>
        <p:nvPicPr>
          <p:cNvPr id="9" name="Picture 8">
            <a:extLst>
              <a:ext uri="{FF2B5EF4-FFF2-40B4-BE49-F238E27FC236}">
                <a16:creationId xmlns:a16="http://schemas.microsoft.com/office/drawing/2014/main" id="{FF4D2503-EC45-E74A-B3DD-90436D96D6CC}"/>
              </a:ext>
            </a:extLst>
          </p:cNvPr>
          <p:cNvPicPr>
            <a:picLocks noChangeAspect="1"/>
          </p:cNvPicPr>
          <p:nvPr/>
        </p:nvPicPr>
        <p:blipFill>
          <a:blip r:embed="rId6"/>
          <a:stretch>
            <a:fillRect/>
          </a:stretch>
        </p:blipFill>
        <p:spPr>
          <a:xfrm>
            <a:off x="3134684" y="2414837"/>
            <a:ext cx="2968158" cy="2442018"/>
          </a:xfrm>
          <a:prstGeom prst="rect">
            <a:avLst/>
          </a:prstGeom>
        </p:spPr>
      </p:pic>
      <p:pic>
        <p:nvPicPr>
          <p:cNvPr id="10" name="Picture 9">
            <a:extLst>
              <a:ext uri="{FF2B5EF4-FFF2-40B4-BE49-F238E27FC236}">
                <a16:creationId xmlns:a16="http://schemas.microsoft.com/office/drawing/2014/main" id="{901BC316-90F1-FC44-9C26-307B6C67F042}"/>
              </a:ext>
            </a:extLst>
          </p:cNvPr>
          <p:cNvPicPr>
            <a:picLocks noChangeAspect="1"/>
          </p:cNvPicPr>
          <p:nvPr/>
        </p:nvPicPr>
        <p:blipFill>
          <a:blip r:embed="rId7"/>
          <a:stretch>
            <a:fillRect/>
          </a:stretch>
        </p:blipFill>
        <p:spPr>
          <a:xfrm>
            <a:off x="9150656" y="2375079"/>
            <a:ext cx="3047987" cy="2442018"/>
          </a:xfrm>
          <a:prstGeom prst="rect">
            <a:avLst/>
          </a:prstGeom>
        </p:spPr>
      </p:pic>
      <p:sp>
        <p:nvSpPr>
          <p:cNvPr id="11" name="TextBox 10">
            <a:extLst>
              <a:ext uri="{FF2B5EF4-FFF2-40B4-BE49-F238E27FC236}">
                <a16:creationId xmlns:a16="http://schemas.microsoft.com/office/drawing/2014/main" id="{4B491A69-F29E-C94A-8C46-F30E97C065C2}"/>
              </a:ext>
            </a:extLst>
          </p:cNvPr>
          <p:cNvSpPr txBox="1"/>
          <p:nvPr/>
        </p:nvSpPr>
        <p:spPr>
          <a:xfrm>
            <a:off x="533400" y="4983485"/>
            <a:ext cx="2389854" cy="584775"/>
          </a:xfrm>
          <a:prstGeom prst="rect">
            <a:avLst/>
          </a:prstGeom>
          <a:noFill/>
        </p:spPr>
        <p:txBody>
          <a:bodyPr wrap="square" rtlCol="0">
            <a:spAutoFit/>
          </a:bodyPr>
          <a:lstStyle/>
          <a:p>
            <a:pPr algn="ctr"/>
            <a:r>
              <a:rPr lang="en-GB" sz="1600" dirty="0">
                <a:solidFill>
                  <a:schemeClr val="tx2"/>
                </a:solidFill>
              </a:rPr>
              <a:t>Root Mean Square Error (RMSE)</a:t>
            </a:r>
          </a:p>
        </p:txBody>
      </p:sp>
      <p:sp>
        <p:nvSpPr>
          <p:cNvPr id="12" name="TextBox 11">
            <a:extLst>
              <a:ext uri="{FF2B5EF4-FFF2-40B4-BE49-F238E27FC236}">
                <a16:creationId xmlns:a16="http://schemas.microsoft.com/office/drawing/2014/main" id="{E24B44A6-3FC3-BC45-B453-CF050FFE5C64}"/>
              </a:ext>
            </a:extLst>
          </p:cNvPr>
          <p:cNvSpPr txBox="1"/>
          <p:nvPr/>
        </p:nvSpPr>
        <p:spPr>
          <a:xfrm>
            <a:off x="3683640" y="5106596"/>
            <a:ext cx="2389854" cy="338554"/>
          </a:xfrm>
          <a:prstGeom prst="rect">
            <a:avLst/>
          </a:prstGeom>
          <a:noFill/>
        </p:spPr>
        <p:txBody>
          <a:bodyPr wrap="square" rtlCol="0">
            <a:spAutoFit/>
          </a:bodyPr>
          <a:lstStyle/>
          <a:p>
            <a:pPr algn="ctr"/>
            <a:r>
              <a:rPr lang="en-GB" sz="1600" dirty="0">
                <a:solidFill>
                  <a:schemeClr val="tx2"/>
                </a:solidFill>
              </a:rPr>
              <a:t>No threshold</a:t>
            </a:r>
          </a:p>
        </p:txBody>
      </p:sp>
      <p:sp>
        <p:nvSpPr>
          <p:cNvPr id="13" name="TextBox 12">
            <a:extLst>
              <a:ext uri="{FF2B5EF4-FFF2-40B4-BE49-F238E27FC236}">
                <a16:creationId xmlns:a16="http://schemas.microsoft.com/office/drawing/2014/main" id="{677703AD-AEF3-BD48-82EB-3ABFD3F98211}"/>
              </a:ext>
            </a:extLst>
          </p:cNvPr>
          <p:cNvSpPr txBox="1"/>
          <p:nvPr/>
        </p:nvSpPr>
        <p:spPr>
          <a:xfrm>
            <a:off x="6658715" y="5106596"/>
            <a:ext cx="2389854" cy="338554"/>
          </a:xfrm>
          <a:prstGeom prst="rect">
            <a:avLst/>
          </a:prstGeom>
          <a:noFill/>
        </p:spPr>
        <p:txBody>
          <a:bodyPr wrap="square" rtlCol="0">
            <a:spAutoFit/>
          </a:bodyPr>
          <a:lstStyle/>
          <a:p>
            <a:pPr algn="ctr"/>
            <a:r>
              <a:rPr lang="en-GB" sz="1600" dirty="0">
                <a:solidFill>
                  <a:schemeClr val="tx2"/>
                </a:solidFill>
              </a:rPr>
              <a:t>“Pop-back”</a:t>
            </a:r>
          </a:p>
        </p:txBody>
      </p:sp>
      <p:sp>
        <p:nvSpPr>
          <p:cNvPr id="14" name="TextBox 13">
            <a:extLst>
              <a:ext uri="{FF2B5EF4-FFF2-40B4-BE49-F238E27FC236}">
                <a16:creationId xmlns:a16="http://schemas.microsoft.com/office/drawing/2014/main" id="{B764335E-0DDF-5941-BC52-6ECDCFBC515A}"/>
              </a:ext>
            </a:extLst>
          </p:cNvPr>
          <p:cNvSpPr txBox="1"/>
          <p:nvPr/>
        </p:nvSpPr>
        <p:spPr>
          <a:xfrm>
            <a:off x="9633790" y="5106596"/>
            <a:ext cx="2389854" cy="338554"/>
          </a:xfrm>
          <a:prstGeom prst="rect">
            <a:avLst/>
          </a:prstGeom>
          <a:noFill/>
        </p:spPr>
        <p:txBody>
          <a:bodyPr wrap="square" rtlCol="0">
            <a:spAutoFit/>
          </a:bodyPr>
          <a:lstStyle/>
          <a:p>
            <a:pPr algn="ctr"/>
            <a:r>
              <a:rPr lang="en-GB" sz="1600" dirty="0">
                <a:solidFill>
                  <a:schemeClr val="tx2"/>
                </a:solidFill>
              </a:rPr>
              <a:t>Unsteadiness</a:t>
            </a:r>
          </a:p>
        </p:txBody>
      </p:sp>
      <p:sp>
        <p:nvSpPr>
          <p:cNvPr id="15" name="Slide Number Placeholder 14">
            <a:extLst>
              <a:ext uri="{FF2B5EF4-FFF2-40B4-BE49-F238E27FC236}">
                <a16:creationId xmlns:a16="http://schemas.microsoft.com/office/drawing/2014/main" id="{E5668666-9849-E74A-935E-395BFAD8DF2E}"/>
              </a:ext>
            </a:extLst>
          </p:cNvPr>
          <p:cNvSpPr>
            <a:spLocks noGrp="1"/>
          </p:cNvSpPr>
          <p:nvPr>
            <p:ph type="sldNum" sz="quarter" idx="4"/>
          </p:nvPr>
        </p:nvSpPr>
        <p:spPr/>
        <p:txBody>
          <a:bodyPr/>
          <a:lstStyle/>
          <a:p>
            <a:fld id="{CF26CF14-CA55-4C05-9804-096C821AFF5B}" type="slidenum">
              <a:rPr lang="nl-NL" smtClean="0"/>
              <a:pPr/>
              <a:t>13</a:t>
            </a:fld>
            <a:endParaRPr lang="nl-NL" dirty="0"/>
          </a:p>
        </p:txBody>
      </p:sp>
    </p:spTree>
    <p:extLst>
      <p:ext uri="{BB962C8B-B14F-4D97-AF65-F5344CB8AC3E}">
        <p14:creationId xmlns:p14="http://schemas.microsoft.com/office/powerpoint/2010/main" val="36097004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00D88-AB03-5047-8456-2C6B59FD8AE5}"/>
              </a:ext>
            </a:extLst>
          </p:cNvPr>
          <p:cNvSpPr>
            <a:spLocks noGrp="1"/>
          </p:cNvSpPr>
          <p:nvPr>
            <p:ph type="title"/>
          </p:nvPr>
        </p:nvSpPr>
        <p:spPr/>
        <p:txBody>
          <a:bodyPr/>
          <a:lstStyle/>
          <a:p>
            <a:r>
              <a:rPr lang="en-GB" dirty="0"/>
              <a:t>Section overview</a:t>
            </a:r>
          </a:p>
        </p:txBody>
      </p:sp>
      <p:sp>
        <p:nvSpPr>
          <p:cNvPr id="3" name="Content Placeholder 2">
            <a:extLst>
              <a:ext uri="{FF2B5EF4-FFF2-40B4-BE49-F238E27FC236}">
                <a16:creationId xmlns:a16="http://schemas.microsoft.com/office/drawing/2014/main" id="{7C64B74A-1995-624C-AA4D-AE8CFF67D919}"/>
              </a:ext>
            </a:extLst>
          </p:cNvPr>
          <p:cNvSpPr>
            <a:spLocks noGrp="1"/>
          </p:cNvSpPr>
          <p:nvPr>
            <p:ph idx="1"/>
          </p:nvPr>
        </p:nvSpPr>
        <p:spPr/>
        <p:txBody>
          <a:bodyPr/>
          <a:lstStyle/>
          <a:p>
            <a:pPr marL="0" indent="0">
              <a:buNone/>
            </a:pPr>
            <a:endParaRPr lang="en-GB" dirty="0"/>
          </a:p>
          <a:p>
            <a:pPr marL="342900" indent="-342900">
              <a:buFont typeface="+mj-lt"/>
              <a:buAutoNum type="arabicPeriod"/>
            </a:pPr>
            <a:r>
              <a:rPr lang="en-GB" dirty="0">
                <a:solidFill>
                  <a:schemeClr val="bg1">
                    <a:lumMod val="65000"/>
                  </a:schemeClr>
                </a:solidFill>
              </a:rPr>
              <a:t>Introduction</a:t>
            </a:r>
          </a:p>
          <a:p>
            <a:pPr marL="342900" indent="-342900">
              <a:buFont typeface="+mj-lt"/>
              <a:buAutoNum type="arabicPeriod"/>
            </a:pPr>
            <a:endParaRPr lang="en-GB" dirty="0"/>
          </a:p>
          <a:p>
            <a:pPr marL="342900" indent="-342900">
              <a:buFont typeface="+mj-lt"/>
              <a:buAutoNum type="arabicPeriod"/>
            </a:pPr>
            <a:r>
              <a:rPr lang="en-GB" dirty="0">
                <a:solidFill>
                  <a:schemeClr val="bg1">
                    <a:lumMod val="65000"/>
                  </a:schemeClr>
                </a:solidFill>
              </a:rPr>
              <a:t>Dataset generation</a:t>
            </a:r>
          </a:p>
          <a:p>
            <a:pPr marL="342900" indent="-342900">
              <a:buFont typeface="+mj-lt"/>
              <a:buAutoNum type="arabicPeriod"/>
            </a:pPr>
            <a:endParaRPr lang="en-GB" dirty="0"/>
          </a:p>
          <a:p>
            <a:pPr marL="342900" indent="-342900">
              <a:buFont typeface="+mj-lt"/>
              <a:buAutoNum type="arabicPeriod"/>
            </a:pPr>
            <a:r>
              <a:rPr lang="en-GB" dirty="0">
                <a:solidFill>
                  <a:schemeClr val="bg1">
                    <a:lumMod val="65000"/>
                  </a:schemeClr>
                </a:solidFill>
              </a:rPr>
              <a:t>Neural Network training and optimizing</a:t>
            </a:r>
          </a:p>
          <a:p>
            <a:pPr marL="342900" indent="-342900">
              <a:buFont typeface="+mj-lt"/>
              <a:buAutoNum type="arabicPeriod"/>
            </a:pPr>
            <a:endParaRPr lang="en-GB" dirty="0">
              <a:solidFill>
                <a:schemeClr val="bg1">
                  <a:lumMod val="65000"/>
                </a:schemeClr>
              </a:solidFill>
            </a:endParaRPr>
          </a:p>
          <a:p>
            <a:pPr marL="342900" indent="-342900">
              <a:buFont typeface="+mj-lt"/>
              <a:buAutoNum type="arabicPeriod"/>
            </a:pPr>
            <a:r>
              <a:rPr lang="en-GB" dirty="0"/>
              <a:t>Results and final model evaluation</a:t>
            </a:r>
          </a:p>
          <a:p>
            <a:pPr marL="342900" indent="-342900">
              <a:buFont typeface="+mj-lt"/>
              <a:buAutoNum type="arabicPeriod"/>
            </a:pPr>
            <a:endParaRPr lang="en-GB" dirty="0">
              <a:solidFill>
                <a:schemeClr val="bg1">
                  <a:lumMod val="65000"/>
                </a:schemeClr>
              </a:solidFill>
            </a:endParaRPr>
          </a:p>
          <a:p>
            <a:pPr marL="342900" indent="-342900">
              <a:buFont typeface="+mj-lt"/>
              <a:buAutoNum type="arabicPeriod"/>
            </a:pPr>
            <a:r>
              <a:rPr lang="en-GB" dirty="0">
                <a:solidFill>
                  <a:schemeClr val="bg1">
                    <a:lumMod val="65000"/>
                  </a:schemeClr>
                </a:solidFill>
              </a:rPr>
              <a:t>Conclusion</a:t>
            </a:r>
          </a:p>
          <a:p>
            <a:pPr marL="342900" indent="-342900">
              <a:buFont typeface="+mj-lt"/>
              <a:buAutoNum type="arabicPeriod"/>
            </a:pPr>
            <a:endParaRPr lang="en-GB" dirty="0"/>
          </a:p>
          <a:p>
            <a:pPr marL="342900" indent="-342900">
              <a:buFont typeface="+mj-lt"/>
              <a:buAutoNum type="arabicPeriod"/>
            </a:pPr>
            <a:endParaRPr lang="en-GB" dirty="0"/>
          </a:p>
          <a:p>
            <a:pPr marL="342900" indent="-342900">
              <a:buFont typeface="+mj-lt"/>
              <a:buAutoNum type="arabicPeriod"/>
            </a:pPr>
            <a:endParaRPr lang="en-GB" dirty="0"/>
          </a:p>
          <a:p>
            <a:endParaRPr lang="en-GB" dirty="0"/>
          </a:p>
        </p:txBody>
      </p:sp>
      <p:sp>
        <p:nvSpPr>
          <p:cNvPr id="4" name="Footer Placeholder 3">
            <a:extLst>
              <a:ext uri="{FF2B5EF4-FFF2-40B4-BE49-F238E27FC236}">
                <a16:creationId xmlns:a16="http://schemas.microsoft.com/office/drawing/2014/main" id="{82B30CE1-9FE6-1E4F-864F-9C712953B1B8}"/>
              </a:ext>
            </a:extLst>
          </p:cNvPr>
          <p:cNvSpPr>
            <a:spLocks noGrp="1"/>
          </p:cNvSpPr>
          <p:nvPr>
            <p:ph type="ftr" sz="quarter" idx="3"/>
          </p:nvPr>
        </p:nvSpPr>
        <p:spPr/>
        <p:txBody>
          <a:bodyPr/>
          <a:lstStyle/>
          <a:p>
            <a:r>
              <a:rPr lang="nl-NL"/>
              <a:t>C. Bouvy |  BSc Thesis Defense</a:t>
            </a:r>
            <a:endParaRPr lang="nl-NL" dirty="0"/>
          </a:p>
        </p:txBody>
      </p:sp>
      <p:sp>
        <p:nvSpPr>
          <p:cNvPr id="5" name="Slide Number Placeholder 4">
            <a:extLst>
              <a:ext uri="{FF2B5EF4-FFF2-40B4-BE49-F238E27FC236}">
                <a16:creationId xmlns:a16="http://schemas.microsoft.com/office/drawing/2014/main" id="{32DFD783-F4FB-614F-966E-B2B6D20DEF3F}"/>
              </a:ext>
            </a:extLst>
          </p:cNvPr>
          <p:cNvSpPr>
            <a:spLocks noGrp="1"/>
          </p:cNvSpPr>
          <p:nvPr>
            <p:ph type="sldNum" sz="quarter" idx="4"/>
          </p:nvPr>
        </p:nvSpPr>
        <p:spPr/>
        <p:txBody>
          <a:bodyPr/>
          <a:lstStyle/>
          <a:p>
            <a:fld id="{CF26CF14-CA55-4C05-9804-096C821AFF5B}" type="slidenum">
              <a:rPr lang="nl-NL" smtClean="0"/>
              <a:pPr/>
              <a:t>14</a:t>
            </a:fld>
            <a:endParaRPr lang="nl-NL" dirty="0"/>
          </a:p>
        </p:txBody>
      </p:sp>
    </p:spTree>
    <p:extLst>
      <p:ext uri="{BB962C8B-B14F-4D97-AF65-F5344CB8AC3E}">
        <p14:creationId xmlns:p14="http://schemas.microsoft.com/office/powerpoint/2010/main" val="8222935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CEB87-46EE-3747-8CD7-DA962A2F86AA}"/>
              </a:ext>
            </a:extLst>
          </p:cNvPr>
          <p:cNvSpPr>
            <a:spLocks noGrp="1"/>
          </p:cNvSpPr>
          <p:nvPr>
            <p:ph type="title"/>
          </p:nvPr>
        </p:nvSpPr>
        <p:spPr/>
        <p:txBody>
          <a:bodyPr/>
          <a:lstStyle/>
          <a:p>
            <a:r>
              <a:rPr lang="en-GB" dirty="0"/>
              <a:t>Final hyperparameter values</a:t>
            </a:r>
          </a:p>
        </p:txBody>
      </p:sp>
      <p:sp>
        <p:nvSpPr>
          <p:cNvPr id="4" name="Footer Placeholder 3">
            <a:extLst>
              <a:ext uri="{FF2B5EF4-FFF2-40B4-BE49-F238E27FC236}">
                <a16:creationId xmlns:a16="http://schemas.microsoft.com/office/drawing/2014/main" id="{94737D5C-627B-FD49-AD60-8FF2DF752C7D}"/>
              </a:ext>
            </a:extLst>
          </p:cNvPr>
          <p:cNvSpPr>
            <a:spLocks noGrp="1"/>
          </p:cNvSpPr>
          <p:nvPr>
            <p:ph type="ftr" sz="quarter" idx="3"/>
          </p:nvPr>
        </p:nvSpPr>
        <p:spPr/>
        <p:txBody>
          <a:bodyPr/>
          <a:lstStyle/>
          <a:p>
            <a:r>
              <a:rPr lang="nl-NL"/>
              <a:t>C. Bouvy |  BSc Thesis Defense</a:t>
            </a:r>
            <a:endParaRPr lang="nl-NL" dirty="0"/>
          </a:p>
        </p:txBody>
      </p:sp>
      <mc:AlternateContent xmlns:mc="http://schemas.openxmlformats.org/markup-compatibility/2006">
        <mc:Choice xmlns:a14="http://schemas.microsoft.com/office/drawing/2010/main" Requires="a14">
          <p:graphicFrame>
            <p:nvGraphicFramePr>
              <p:cNvPr id="6" name="Table 6">
                <a:extLst>
                  <a:ext uri="{FF2B5EF4-FFF2-40B4-BE49-F238E27FC236}">
                    <a16:creationId xmlns:a16="http://schemas.microsoft.com/office/drawing/2014/main" id="{1FA6D278-8B44-AA42-9DEB-5812B2F27B2D}"/>
                  </a:ext>
                </a:extLst>
              </p:cNvPr>
              <p:cNvGraphicFramePr>
                <a:graphicFrameLocks noGrp="1"/>
              </p:cNvGraphicFramePr>
              <p:nvPr>
                <p:extLst>
                  <p:ext uri="{D42A27DB-BD31-4B8C-83A1-F6EECF244321}">
                    <p14:modId xmlns:p14="http://schemas.microsoft.com/office/powerpoint/2010/main" val="2580400724"/>
                  </p:ext>
                </p:extLst>
              </p:nvPr>
            </p:nvGraphicFramePr>
            <p:xfrm>
              <a:off x="2923150" y="1660145"/>
              <a:ext cx="6345700" cy="4214559"/>
            </p:xfrm>
            <a:graphic>
              <a:graphicData uri="http://schemas.openxmlformats.org/drawingml/2006/table">
                <a:tbl>
                  <a:tblPr firstRow="1" bandRow="1">
                    <a:tableStyleId>{5940675A-B579-460E-94D1-54222C63F5DA}</a:tableStyleId>
                  </a:tblPr>
                  <a:tblGrid>
                    <a:gridCol w="3172850">
                      <a:extLst>
                        <a:ext uri="{9D8B030D-6E8A-4147-A177-3AD203B41FA5}">
                          <a16:colId xmlns:a16="http://schemas.microsoft.com/office/drawing/2014/main" val="31508987"/>
                        </a:ext>
                      </a:extLst>
                    </a:gridCol>
                    <a:gridCol w="3172850">
                      <a:extLst>
                        <a:ext uri="{9D8B030D-6E8A-4147-A177-3AD203B41FA5}">
                          <a16:colId xmlns:a16="http://schemas.microsoft.com/office/drawing/2014/main" val="1592678211"/>
                        </a:ext>
                      </a:extLst>
                    </a:gridCol>
                  </a:tblGrid>
                  <a:tr h="359674">
                    <a:tc>
                      <a:txBody>
                        <a:bodyPr/>
                        <a:lstStyle/>
                        <a:p>
                          <a:r>
                            <a:rPr lang="en-GB" sz="1900" b="1" dirty="0">
                              <a:solidFill>
                                <a:sysClr val="windowText" lastClr="000000"/>
                              </a:solidFill>
                              <a:latin typeface="Times New Roman" panose="02020603050405020304" pitchFamily="18" charset="0"/>
                              <a:cs typeface="Times New Roman" panose="02020603050405020304" pitchFamily="18" charset="0"/>
                            </a:rPr>
                            <a:t>Parameter</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GB" sz="1900" b="1" dirty="0">
                              <a:solidFill>
                                <a:sysClr val="windowText" lastClr="000000"/>
                              </a:solidFill>
                              <a:latin typeface="Times New Roman" panose="02020603050405020304" pitchFamily="18" charset="0"/>
                              <a:cs typeface="Times New Roman" panose="02020603050405020304" pitchFamily="18" charset="0"/>
                            </a:rPr>
                            <a:t>Optimized value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85536752"/>
                      </a:ext>
                    </a:extLst>
                  </a:tr>
                  <a:tr h="359674">
                    <a:tc>
                      <a:txBody>
                        <a:bodyPr/>
                        <a:lstStyle/>
                        <a:p>
                          <a:r>
                            <a:rPr lang="en-GB" sz="1900" dirty="0">
                              <a:solidFill>
                                <a:sysClr val="windowText" lastClr="000000"/>
                              </a:solidFill>
                              <a:latin typeface="Times New Roman" panose="02020603050405020304" pitchFamily="18" charset="0"/>
                              <a:cs typeface="Times New Roman" panose="02020603050405020304" pitchFamily="18" charset="0"/>
                            </a:rPr>
                            <a:t>Number of layers</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lumMod val="20000"/>
                            <a:lumOff val="80000"/>
                          </a:schemeClr>
                        </a:solidFill>
                      </a:tcPr>
                    </a:tc>
                    <a:tc>
                      <a:txBody>
                        <a:bodyPr/>
                        <a:lstStyle/>
                        <a:p>
                          <a:r>
                            <a:rPr lang="en-GB" sz="1900" dirty="0">
                              <a:solidFill>
                                <a:sysClr val="windowText" lastClr="000000"/>
                              </a:solidFill>
                              <a:latin typeface="Times New Roman" panose="02020603050405020304" pitchFamily="18" charset="0"/>
                              <a:cs typeface="Times New Roman" panose="02020603050405020304" pitchFamily="18" charset="0"/>
                            </a:rPr>
                            <a:t>2</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22451430"/>
                      </a:ext>
                    </a:extLst>
                  </a:tr>
                  <a:tr h="359674">
                    <a:tc>
                      <a:txBody>
                        <a:bodyPr/>
                        <a:lstStyle/>
                        <a:p>
                          <a:r>
                            <a:rPr lang="en-GB" sz="1900" dirty="0">
                              <a:solidFill>
                                <a:sysClr val="windowText" lastClr="000000"/>
                              </a:solidFill>
                              <a:latin typeface="Times New Roman" panose="02020603050405020304" pitchFamily="18" charset="0"/>
                              <a:cs typeface="Times New Roman" panose="02020603050405020304" pitchFamily="18" charset="0"/>
                            </a:rPr>
                            <a:t>Neurons per layer </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lumMod val="20000"/>
                            <a:lumOff val="80000"/>
                          </a:schemeClr>
                        </a:solidFill>
                      </a:tcPr>
                    </a:tc>
                    <a:tc>
                      <a:txBody>
                        <a:bodyPr/>
                        <a:lstStyle/>
                        <a:p>
                          <a:r>
                            <a:rPr lang="en-GB" sz="1900" dirty="0">
                              <a:solidFill>
                                <a:sysClr val="windowText" lastClr="000000"/>
                              </a:solidFill>
                              <a:latin typeface="Times New Roman" panose="02020603050405020304" pitchFamily="18" charset="0"/>
                              <a:cs typeface="Times New Roman" panose="02020603050405020304" pitchFamily="18" charset="0"/>
                            </a:rPr>
                            <a:t>128</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399348741"/>
                      </a:ext>
                    </a:extLst>
                  </a:tr>
                  <a:tr h="359674">
                    <a:tc>
                      <a:txBody>
                        <a:bodyPr/>
                        <a:lstStyle/>
                        <a:p>
                          <a:r>
                            <a:rPr lang="en-GB" sz="1900" dirty="0">
                              <a:solidFill>
                                <a:sysClr val="windowText" lastClr="000000"/>
                              </a:solidFill>
                              <a:latin typeface="Times New Roman" panose="02020603050405020304" pitchFamily="18" charset="0"/>
                              <a:cs typeface="Times New Roman" panose="02020603050405020304" pitchFamily="18" charset="0"/>
                            </a:rPr>
                            <a:t>Batch size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lumMod val="20000"/>
                            <a:lumOff val="80000"/>
                          </a:schemeClr>
                        </a:solidFill>
                      </a:tcPr>
                    </a:tc>
                    <a:tc>
                      <a:txBody>
                        <a:bodyPr/>
                        <a:lstStyle/>
                        <a:p>
                          <a:r>
                            <a:rPr lang="en-GB" sz="1900" dirty="0">
                              <a:solidFill>
                                <a:sysClr val="windowText" lastClr="000000"/>
                              </a:solidFill>
                              <a:latin typeface="Times New Roman" panose="02020603050405020304" pitchFamily="18" charset="0"/>
                              <a:cs typeface="Times New Roman" panose="02020603050405020304" pitchFamily="18" charset="0"/>
                            </a:rPr>
                            <a:t>5000</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311392068"/>
                      </a:ext>
                    </a:extLst>
                  </a:tr>
                  <a:tr h="359674">
                    <a:tc>
                      <a:txBody>
                        <a:bodyPr/>
                        <a:lstStyle/>
                        <a:p>
                          <a:pPr/>
                          <a14:m>
                            <m:oMath xmlns:m="http://schemas.openxmlformats.org/officeDocument/2006/math">
                              <m:sSub>
                                <m:sSubPr>
                                  <m:ctrlPr>
                                    <a:rPr lang="en-GB" sz="1900" i="1" smtClean="0">
                                      <a:solidFill>
                                        <a:sysClr val="windowText" lastClr="000000"/>
                                      </a:solidFill>
                                      <a:latin typeface="Cambria Math" panose="02040503050406030204" pitchFamily="18" charset="0"/>
                                    </a:rPr>
                                  </m:ctrlPr>
                                </m:sSubPr>
                                <m:e>
                                  <m:r>
                                    <a:rPr lang="en-GB" sz="1900" smtClean="0">
                                      <a:solidFill>
                                        <a:sysClr val="windowText" lastClr="000000"/>
                                      </a:solidFill>
                                      <a:latin typeface="Cambria Math" panose="02040503050406030204" pitchFamily="18" charset="0"/>
                                    </a:rPr>
                                    <m:t>𝜆</m:t>
                                  </m:r>
                                </m:e>
                                <m:sub>
                                  <m:r>
                                    <a:rPr lang="fr-FR" sz="1900" b="0" smtClean="0">
                                      <a:solidFill>
                                        <a:sysClr val="windowText" lastClr="000000"/>
                                      </a:solidFill>
                                      <a:latin typeface="Cambria Math" panose="02040503050406030204" pitchFamily="18" charset="0"/>
                                    </a:rPr>
                                    <m:t>𝐿</m:t>
                                  </m:r>
                                  <m:r>
                                    <a:rPr lang="fr-FR" sz="1900" b="0" smtClean="0">
                                      <a:solidFill>
                                        <a:sysClr val="windowText" lastClr="000000"/>
                                      </a:solidFill>
                                      <a:latin typeface="Cambria Math" panose="02040503050406030204" pitchFamily="18" charset="0"/>
                                    </a:rPr>
                                    <m:t>2</m:t>
                                  </m:r>
                                </m:sub>
                              </m:sSub>
                            </m:oMath>
                          </a14:m>
                          <a:r>
                            <a:rPr lang="en-GB" sz="1900" dirty="0">
                              <a:solidFill>
                                <a:sysClr val="windowText" lastClr="000000"/>
                              </a:solidFill>
                              <a:latin typeface="Times New Roman" panose="02020603050405020304" pitchFamily="18" charset="0"/>
                              <a:cs typeface="Times New Roman" panose="02020603050405020304" pitchFamily="18" charset="0"/>
                            </a:rPr>
                            <a:t> </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lumMod val="20000"/>
                            <a:lumOff val="80000"/>
                          </a:schemeClr>
                        </a:solidFill>
                      </a:tcPr>
                    </a:tc>
                    <a:tc>
                      <a:txBody>
                        <a:bodyPr/>
                        <a:lstStyle/>
                        <a:p>
                          <a:r>
                            <a:rPr lang="en-GB" sz="1900" dirty="0">
                              <a:solidFill>
                                <a:sysClr val="windowText" lastClr="000000"/>
                              </a:solidFill>
                              <a:latin typeface="Times New Roman" panose="02020603050405020304" pitchFamily="18" charset="0"/>
                              <a:cs typeface="Times New Roman" panose="02020603050405020304" pitchFamily="18" charset="0"/>
                            </a:rPr>
                            <a:t>0.0005</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549346586"/>
                      </a:ext>
                    </a:extLst>
                  </a:tr>
                  <a:tr h="381914">
                    <a:tc>
                      <a:txBody>
                        <a:bodyPr/>
                        <a:lstStyle/>
                        <a:p>
                          <a:pPr/>
                          <a14:m>
                            <m:oMath xmlns:m="http://schemas.openxmlformats.org/officeDocument/2006/math">
                              <m:sSub>
                                <m:sSubPr>
                                  <m:ctrlPr>
                                    <a:rPr lang="en-GB" sz="1900" i="1" smtClean="0">
                                      <a:solidFill>
                                        <a:sysClr val="windowText" lastClr="000000"/>
                                      </a:solidFill>
                                      <a:latin typeface="Cambria Math" panose="02040503050406030204" pitchFamily="18" charset="0"/>
                                    </a:rPr>
                                  </m:ctrlPr>
                                </m:sSubPr>
                                <m:e>
                                  <m:r>
                                    <a:rPr lang="en-GB" sz="1900" smtClean="0">
                                      <a:solidFill>
                                        <a:sysClr val="windowText" lastClr="000000"/>
                                      </a:solidFill>
                                      <a:latin typeface="Cambria Math" panose="02040503050406030204" pitchFamily="18" charset="0"/>
                                    </a:rPr>
                                    <m:t>𝜆</m:t>
                                  </m:r>
                                </m:e>
                                <m:sub>
                                  <m:r>
                                    <a:rPr lang="fr-FR" sz="1900" b="0" smtClean="0">
                                      <a:solidFill>
                                        <a:sysClr val="windowText" lastClr="000000"/>
                                      </a:solidFill>
                                      <a:latin typeface="Cambria Math" panose="02040503050406030204" pitchFamily="18" charset="0"/>
                                    </a:rPr>
                                    <m:t>𝑟𝑒𝑔𝑢</m:t>
                                  </m:r>
                                </m:sub>
                              </m:sSub>
                            </m:oMath>
                          </a14:m>
                          <a:r>
                            <a:rPr lang="en-GB" sz="1900" dirty="0">
                              <a:solidFill>
                                <a:sysClr val="windowText" lastClr="000000"/>
                              </a:solidFill>
                              <a:latin typeface="Times New Roman" panose="02020603050405020304" pitchFamily="18" charset="0"/>
                              <a:cs typeface="Times New Roman" panose="02020603050405020304" pitchFamily="18" charset="0"/>
                            </a:rPr>
                            <a:t> </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GB" sz="1900" dirty="0">
                              <a:solidFill>
                                <a:sysClr val="windowText" lastClr="000000"/>
                              </a:solidFill>
                              <a:latin typeface="Times New Roman" panose="02020603050405020304" pitchFamily="18" charset="0"/>
                              <a:cs typeface="Times New Roman" panose="02020603050405020304" pitchFamily="18" charset="0"/>
                            </a:rPr>
                            <a:t>0.1</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4229422"/>
                      </a:ext>
                    </a:extLst>
                  </a:tr>
                  <a:tr h="359674">
                    <a:tc>
                      <a:txBody>
                        <a:bodyPr/>
                        <a:lstStyle/>
                        <a:p>
                          <a:pPr/>
                          <a14:m>
                            <m:oMath xmlns:m="http://schemas.openxmlformats.org/officeDocument/2006/math">
                              <m:sSub>
                                <m:sSubPr>
                                  <m:ctrlPr>
                                    <a:rPr lang="en-GB" sz="1900" i="1" smtClean="0">
                                      <a:solidFill>
                                        <a:sysClr val="windowText" lastClr="000000"/>
                                      </a:solidFill>
                                      <a:latin typeface="Cambria Math" panose="02040503050406030204" pitchFamily="18" charset="0"/>
                                    </a:rPr>
                                  </m:ctrlPr>
                                </m:sSubPr>
                                <m:e>
                                  <m:r>
                                    <a:rPr lang="en-GB" sz="1900" smtClean="0">
                                      <a:solidFill>
                                        <a:sysClr val="windowText" lastClr="000000"/>
                                      </a:solidFill>
                                      <a:latin typeface="Cambria Math" panose="02040503050406030204" pitchFamily="18" charset="0"/>
                                    </a:rPr>
                                    <m:t>𝜆</m:t>
                                  </m:r>
                                </m:e>
                                <m:sub>
                                  <m:r>
                                    <a:rPr lang="fr-FR" sz="1900" b="0" smtClean="0">
                                      <a:solidFill>
                                        <a:sysClr val="windowText" lastClr="000000"/>
                                      </a:solidFill>
                                      <a:latin typeface="Cambria Math" panose="02040503050406030204" pitchFamily="18" charset="0"/>
                                    </a:rPr>
                                    <m:t>𝑠𝑡𝑎𝑏</m:t>
                                  </m:r>
                                </m:sub>
                              </m:sSub>
                            </m:oMath>
                          </a14:m>
                          <a:r>
                            <a:rPr lang="en-GB" sz="1900" dirty="0">
                              <a:solidFill>
                                <a:sysClr val="windowText" lastClr="000000"/>
                              </a:solidFill>
                              <a:latin typeface="Times New Roman" panose="02020603050405020304" pitchFamily="18" charset="0"/>
                              <a:cs typeface="Times New Roman" panose="02020603050405020304" pitchFamily="18" charset="0"/>
                            </a:rPr>
                            <a:t> </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GB" sz="1900" dirty="0">
                              <a:solidFill>
                                <a:sysClr val="windowText" lastClr="000000"/>
                              </a:solidFill>
                              <a:latin typeface="Times New Roman" panose="02020603050405020304" pitchFamily="18" charset="0"/>
                              <a:cs typeface="Times New Roman" panose="02020603050405020304" pitchFamily="18" charset="0"/>
                            </a:rPr>
                            <a:t>1</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9081837"/>
                      </a:ext>
                    </a:extLst>
                  </a:tr>
                  <a:tr h="359674">
                    <a:tc>
                      <a:txBody>
                        <a:bodyPr/>
                        <a:lstStyle/>
                        <a:p>
                          <a:r>
                            <a:rPr lang="en-GB" sz="1900" dirty="0">
                              <a:solidFill>
                                <a:sysClr val="windowText" lastClr="000000"/>
                              </a:solidFill>
                              <a:latin typeface="Times New Roman" panose="02020603050405020304" pitchFamily="18" charset="0"/>
                              <a:cs typeface="Times New Roman" panose="02020603050405020304" pitchFamily="18" charset="0"/>
                            </a:rPr>
                            <a:t>Early stopping patience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GB" sz="1900" dirty="0">
                              <a:solidFill>
                                <a:sysClr val="windowText" lastClr="000000"/>
                              </a:solidFill>
                              <a:latin typeface="Times New Roman" panose="02020603050405020304" pitchFamily="18" charset="0"/>
                              <a:cs typeface="Times New Roman" panose="02020603050405020304" pitchFamily="18" charset="0"/>
                            </a:rPr>
                            <a:t>15</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1946562"/>
                      </a:ext>
                    </a:extLst>
                  </a:tr>
                  <a:tr h="359674">
                    <a:tc>
                      <a:txBody>
                        <a:bodyPr/>
                        <a:lstStyle/>
                        <a:p>
                          <a:pPr/>
                          <a14:m>
                            <m:oMath xmlns:m="http://schemas.openxmlformats.org/officeDocument/2006/math">
                              <m:sSub>
                                <m:sSubPr>
                                  <m:ctrlPr>
                                    <a:rPr lang="en-GB" sz="1900" i="1" smtClean="0">
                                      <a:solidFill>
                                        <a:sysClr val="windowText" lastClr="000000"/>
                                      </a:solidFill>
                                      <a:latin typeface="Cambria Math" panose="02040503050406030204" pitchFamily="18" charset="0"/>
                                    </a:rPr>
                                  </m:ctrlPr>
                                </m:sSubPr>
                                <m:e>
                                  <m:r>
                                    <a:rPr lang="fr-FR" sz="1900" b="0" smtClean="0">
                                      <a:solidFill>
                                        <a:sysClr val="windowText" lastClr="000000"/>
                                      </a:solidFill>
                                      <a:latin typeface="Cambria Math" panose="02040503050406030204" pitchFamily="18" charset="0"/>
                                    </a:rPr>
                                    <m:t>𝑐</m:t>
                                  </m:r>
                                </m:e>
                                <m:sub>
                                  <m:r>
                                    <a:rPr lang="fr-FR" sz="1900" b="0" smtClean="0">
                                      <a:solidFill>
                                        <a:sysClr val="windowText" lastClr="000000"/>
                                      </a:solidFill>
                                      <a:latin typeface="Cambria Math" panose="02040503050406030204" pitchFamily="18" charset="0"/>
                                    </a:rPr>
                                    <m:t>𝑠𝑡𝑎𝑏</m:t>
                                  </m:r>
                                </m:sub>
                              </m:sSub>
                            </m:oMath>
                          </a14:m>
                          <a:r>
                            <a:rPr lang="en-GB" sz="1900" dirty="0">
                              <a:solidFill>
                                <a:sysClr val="windowText" lastClr="000000"/>
                              </a:solidFill>
                              <a:latin typeface="Times New Roman" panose="02020603050405020304" pitchFamily="18" charset="0"/>
                              <a:cs typeface="Times New Roman" panose="02020603050405020304" pitchFamily="18" charset="0"/>
                            </a:rPr>
                            <a:t> </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GB" sz="1900" dirty="0">
                              <a:solidFill>
                                <a:sysClr val="windowText" lastClr="000000"/>
                              </a:solidFill>
                              <a:latin typeface="Times New Roman" panose="02020603050405020304" pitchFamily="18" charset="0"/>
                              <a:cs typeface="Times New Roman" panose="02020603050405020304" pitchFamily="18" charset="0"/>
                            </a:rPr>
                            <a:t>-5</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96462619"/>
                      </a:ext>
                    </a:extLst>
                  </a:tr>
                  <a:tr h="359674">
                    <a:tc>
                      <a:txBody>
                        <a:bodyPr/>
                        <a:lstStyle/>
                        <a:p>
                          <a:r>
                            <a:rPr lang="en-GB" sz="1900" dirty="0">
                              <a:solidFill>
                                <a:sysClr val="windowText" lastClr="000000"/>
                              </a:solidFill>
                              <a:latin typeface="Times New Roman" panose="02020603050405020304" pitchFamily="18" charset="0"/>
                              <a:cs typeface="Times New Roman" panose="02020603050405020304" pitchFamily="18" charset="0"/>
                            </a:rPr>
                            <a:t>Optimizer</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GB" sz="1900" dirty="0">
                              <a:solidFill>
                                <a:sysClr val="windowText" lastClr="000000"/>
                              </a:solidFill>
                              <a:latin typeface="Times New Roman" panose="02020603050405020304" pitchFamily="18" charset="0"/>
                              <a:cs typeface="Times New Roman" panose="02020603050405020304" pitchFamily="18" charset="0"/>
                            </a:rPr>
                            <a:t>Adam</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43847599"/>
                      </a:ext>
                    </a:extLst>
                  </a:tr>
                  <a:tr h="359674">
                    <a:tc>
                      <a:txBody>
                        <a:bodyPr/>
                        <a:lstStyle/>
                        <a:p>
                          <a:r>
                            <a:rPr lang="en-GB" sz="1900" dirty="0">
                              <a:solidFill>
                                <a:sysClr val="windowText" lastClr="000000"/>
                              </a:solidFill>
                              <a:latin typeface="Times New Roman" panose="02020603050405020304" pitchFamily="18" charset="0"/>
                              <a:cs typeface="Times New Roman" panose="02020603050405020304" pitchFamily="18" charset="0"/>
                            </a:rPr>
                            <a:t>Learning rate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GB" sz="1900" dirty="0">
                              <a:solidFill>
                                <a:sysClr val="windowText" lastClr="000000"/>
                              </a:solidFill>
                              <a:latin typeface="Times New Roman" panose="02020603050405020304" pitchFamily="18" charset="0"/>
                              <a:cs typeface="Times New Roman" panose="02020603050405020304" pitchFamily="18" charset="0"/>
                            </a:rPr>
                            <a:t>0.01</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33940381"/>
                      </a:ext>
                    </a:extLst>
                  </a:tr>
                </a:tbl>
              </a:graphicData>
            </a:graphic>
          </p:graphicFrame>
        </mc:Choice>
        <mc:Fallback>
          <p:graphicFrame>
            <p:nvGraphicFramePr>
              <p:cNvPr id="6" name="Table 6">
                <a:extLst>
                  <a:ext uri="{FF2B5EF4-FFF2-40B4-BE49-F238E27FC236}">
                    <a16:creationId xmlns:a16="http://schemas.microsoft.com/office/drawing/2014/main" id="{1FA6D278-8B44-AA42-9DEB-5812B2F27B2D}"/>
                  </a:ext>
                </a:extLst>
              </p:cNvPr>
              <p:cNvGraphicFramePr>
                <a:graphicFrameLocks noGrp="1"/>
              </p:cNvGraphicFramePr>
              <p:nvPr>
                <p:extLst>
                  <p:ext uri="{D42A27DB-BD31-4B8C-83A1-F6EECF244321}">
                    <p14:modId xmlns:p14="http://schemas.microsoft.com/office/powerpoint/2010/main" val="2580400724"/>
                  </p:ext>
                </p:extLst>
              </p:nvPr>
            </p:nvGraphicFramePr>
            <p:xfrm>
              <a:off x="2923150" y="1660145"/>
              <a:ext cx="6345700" cy="4214559"/>
            </p:xfrm>
            <a:graphic>
              <a:graphicData uri="http://schemas.openxmlformats.org/drawingml/2006/table">
                <a:tbl>
                  <a:tblPr firstRow="1" bandRow="1">
                    <a:tableStyleId>{5940675A-B579-460E-94D1-54222C63F5DA}</a:tableStyleId>
                  </a:tblPr>
                  <a:tblGrid>
                    <a:gridCol w="3172850">
                      <a:extLst>
                        <a:ext uri="{9D8B030D-6E8A-4147-A177-3AD203B41FA5}">
                          <a16:colId xmlns:a16="http://schemas.microsoft.com/office/drawing/2014/main" val="31508987"/>
                        </a:ext>
                      </a:extLst>
                    </a:gridCol>
                    <a:gridCol w="3172850">
                      <a:extLst>
                        <a:ext uri="{9D8B030D-6E8A-4147-A177-3AD203B41FA5}">
                          <a16:colId xmlns:a16="http://schemas.microsoft.com/office/drawing/2014/main" val="1592678211"/>
                        </a:ext>
                      </a:extLst>
                    </a:gridCol>
                  </a:tblGrid>
                  <a:tr h="381000">
                    <a:tc>
                      <a:txBody>
                        <a:bodyPr/>
                        <a:lstStyle/>
                        <a:p>
                          <a:r>
                            <a:rPr lang="en-GB" sz="1900" b="1" dirty="0">
                              <a:solidFill>
                                <a:sysClr val="windowText" lastClr="000000"/>
                              </a:solidFill>
                              <a:latin typeface="Times New Roman" panose="02020603050405020304" pitchFamily="18" charset="0"/>
                              <a:cs typeface="Times New Roman" panose="02020603050405020304" pitchFamily="18" charset="0"/>
                            </a:rPr>
                            <a:t>Parameter</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GB" sz="1900" b="1" dirty="0">
                              <a:solidFill>
                                <a:sysClr val="windowText" lastClr="000000"/>
                              </a:solidFill>
                              <a:latin typeface="Times New Roman" panose="02020603050405020304" pitchFamily="18" charset="0"/>
                              <a:cs typeface="Times New Roman" panose="02020603050405020304" pitchFamily="18" charset="0"/>
                            </a:rPr>
                            <a:t>Optimized value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85536752"/>
                      </a:ext>
                    </a:extLst>
                  </a:tr>
                  <a:tr h="381000">
                    <a:tc>
                      <a:txBody>
                        <a:bodyPr/>
                        <a:lstStyle/>
                        <a:p>
                          <a:r>
                            <a:rPr lang="en-GB" sz="1900" dirty="0">
                              <a:solidFill>
                                <a:sysClr val="windowText" lastClr="000000"/>
                              </a:solidFill>
                              <a:latin typeface="Times New Roman" panose="02020603050405020304" pitchFamily="18" charset="0"/>
                              <a:cs typeface="Times New Roman" panose="02020603050405020304" pitchFamily="18" charset="0"/>
                            </a:rPr>
                            <a:t>Number of layers</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lumMod val="20000"/>
                            <a:lumOff val="80000"/>
                          </a:schemeClr>
                        </a:solidFill>
                      </a:tcPr>
                    </a:tc>
                    <a:tc>
                      <a:txBody>
                        <a:bodyPr/>
                        <a:lstStyle/>
                        <a:p>
                          <a:r>
                            <a:rPr lang="en-GB" sz="1900" dirty="0">
                              <a:solidFill>
                                <a:sysClr val="windowText" lastClr="000000"/>
                              </a:solidFill>
                              <a:latin typeface="Times New Roman" panose="02020603050405020304" pitchFamily="18" charset="0"/>
                              <a:cs typeface="Times New Roman" panose="02020603050405020304" pitchFamily="18" charset="0"/>
                            </a:rPr>
                            <a:t>2</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22451430"/>
                      </a:ext>
                    </a:extLst>
                  </a:tr>
                  <a:tr h="381000">
                    <a:tc>
                      <a:txBody>
                        <a:bodyPr/>
                        <a:lstStyle/>
                        <a:p>
                          <a:r>
                            <a:rPr lang="en-GB" sz="1900" dirty="0">
                              <a:solidFill>
                                <a:sysClr val="windowText" lastClr="000000"/>
                              </a:solidFill>
                              <a:latin typeface="Times New Roman" panose="02020603050405020304" pitchFamily="18" charset="0"/>
                              <a:cs typeface="Times New Roman" panose="02020603050405020304" pitchFamily="18" charset="0"/>
                            </a:rPr>
                            <a:t>Neurons per layer </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lumMod val="20000"/>
                            <a:lumOff val="80000"/>
                          </a:schemeClr>
                        </a:solidFill>
                      </a:tcPr>
                    </a:tc>
                    <a:tc>
                      <a:txBody>
                        <a:bodyPr/>
                        <a:lstStyle/>
                        <a:p>
                          <a:r>
                            <a:rPr lang="en-GB" sz="1900" dirty="0">
                              <a:solidFill>
                                <a:sysClr val="windowText" lastClr="000000"/>
                              </a:solidFill>
                              <a:latin typeface="Times New Roman" panose="02020603050405020304" pitchFamily="18" charset="0"/>
                              <a:cs typeface="Times New Roman" panose="02020603050405020304" pitchFamily="18" charset="0"/>
                            </a:rPr>
                            <a:t>128</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399348741"/>
                      </a:ext>
                    </a:extLst>
                  </a:tr>
                  <a:tr h="381000">
                    <a:tc>
                      <a:txBody>
                        <a:bodyPr/>
                        <a:lstStyle/>
                        <a:p>
                          <a:r>
                            <a:rPr lang="en-GB" sz="1900" dirty="0">
                              <a:solidFill>
                                <a:sysClr val="windowText" lastClr="000000"/>
                              </a:solidFill>
                              <a:latin typeface="Times New Roman" panose="02020603050405020304" pitchFamily="18" charset="0"/>
                              <a:cs typeface="Times New Roman" panose="02020603050405020304" pitchFamily="18" charset="0"/>
                            </a:rPr>
                            <a:t>Batch size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lumMod val="20000"/>
                            <a:lumOff val="80000"/>
                          </a:schemeClr>
                        </a:solidFill>
                      </a:tcPr>
                    </a:tc>
                    <a:tc>
                      <a:txBody>
                        <a:bodyPr/>
                        <a:lstStyle/>
                        <a:p>
                          <a:r>
                            <a:rPr lang="en-GB" sz="1900" dirty="0">
                              <a:solidFill>
                                <a:sysClr val="windowText" lastClr="000000"/>
                              </a:solidFill>
                              <a:latin typeface="Times New Roman" panose="02020603050405020304" pitchFamily="18" charset="0"/>
                              <a:cs typeface="Times New Roman" panose="02020603050405020304" pitchFamily="18" charset="0"/>
                            </a:rPr>
                            <a:t>5000</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311392068"/>
                      </a:ext>
                    </a:extLst>
                  </a:tr>
                  <a:tr h="381000">
                    <a:tc>
                      <a:txBody>
                        <a:bodyPr/>
                        <a:lstStyle/>
                        <a:p>
                          <a:endParaRPr lang="en-BE"/>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blipFill>
                          <a:blip r:embed="rId3"/>
                          <a:stretch>
                            <a:fillRect l="-400" t="-393548" r="-100800" b="-609677"/>
                          </a:stretch>
                        </a:blipFill>
                      </a:tcPr>
                    </a:tc>
                    <a:tc>
                      <a:txBody>
                        <a:bodyPr/>
                        <a:lstStyle/>
                        <a:p>
                          <a:r>
                            <a:rPr lang="en-GB" sz="1900" dirty="0">
                              <a:solidFill>
                                <a:sysClr val="windowText" lastClr="000000"/>
                              </a:solidFill>
                              <a:latin typeface="Times New Roman" panose="02020603050405020304" pitchFamily="18" charset="0"/>
                              <a:cs typeface="Times New Roman" panose="02020603050405020304" pitchFamily="18" charset="0"/>
                            </a:rPr>
                            <a:t>0.0005</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549346586"/>
                      </a:ext>
                    </a:extLst>
                  </a:tr>
                  <a:tr h="404559">
                    <a:tc>
                      <a:txBody>
                        <a:bodyPr/>
                        <a:lstStyle/>
                        <a:p>
                          <a:endParaRPr lang="en-BE"/>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blipFill>
                          <a:blip r:embed="rId3"/>
                          <a:stretch>
                            <a:fillRect l="-400" t="-493548" r="-100800" b="-509677"/>
                          </a:stretch>
                        </a:blipFill>
                      </a:tcPr>
                    </a:tc>
                    <a:tc>
                      <a:txBody>
                        <a:bodyPr/>
                        <a:lstStyle/>
                        <a:p>
                          <a:r>
                            <a:rPr lang="en-GB" sz="1900" dirty="0">
                              <a:solidFill>
                                <a:sysClr val="windowText" lastClr="000000"/>
                              </a:solidFill>
                              <a:latin typeface="Times New Roman" panose="02020603050405020304" pitchFamily="18" charset="0"/>
                              <a:cs typeface="Times New Roman" panose="02020603050405020304" pitchFamily="18" charset="0"/>
                            </a:rPr>
                            <a:t>0.1</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4229422"/>
                      </a:ext>
                    </a:extLst>
                  </a:tr>
                  <a:tr h="381000">
                    <a:tc>
                      <a:txBody>
                        <a:bodyPr/>
                        <a:lstStyle/>
                        <a:p>
                          <a:endParaRPr lang="en-BE"/>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blipFill>
                          <a:blip r:embed="rId3"/>
                          <a:stretch>
                            <a:fillRect l="-400" t="-593548" r="-100800" b="-409677"/>
                          </a:stretch>
                        </a:blipFill>
                      </a:tcPr>
                    </a:tc>
                    <a:tc>
                      <a:txBody>
                        <a:bodyPr/>
                        <a:lstStyle/>
                        <a:p>
                          <a:r>
                            <a:rPr lang="en-GB" sz="1900" dirty="0">
                              <a:solidFill>
                                <a:sysClr val="windowText" lastClr="000000"/>
                              </a:solidFill>
                              <a:latin typeface="Times New Roman" panose="02020603050405020304" pitchFamily="18" charset="0"/>
                              <a:cs typeface="Times New Roman" panose="02020603050405020304" pitchFamily="18" charset="0"/>
                            </a:rPr>
                            <a:t>1</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9081837"/>
                      </a:ext>
                    </a:extLst>
                  </a:tr>
                  <a:tr h="381000">
                    <a:tc>
                      <a:txBody>
                        <a:bodyPr/>
                        <a:lstStyle/>
                        <a:p>
                          <a:r>
                            <a:rPr lang="en-GB" sz="1900" dirty="0">
                              <a:solidFill>
                                <a:sysClr val="windowText" lastClr="000000"/>
                              </a:solidFill>
                              <a:latin typeface="Times New Roman" panose="02020603050405020304" pitchFamily="18" charset="0"/>
                              <a:cs typeface="Times New Roman" panose="02020603050405020304" pitchFamily="18" charset="0"/>
                            </a:rPr>
                            <a:t>Early stopping patience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GB" sz="1900" dirty="0">
                              <a:solidFill>
                                <a:sysClr val="windowText" lastClr="000000"/>
                              </a:solidFill>
                              <a:latin typeface="Times New Roman" panose="02020603050405020304" pitchFamily="18" charset="0"/>
                              <a:cs typeface="Times New Roman" panose="02020603050405020304" pitchFamily="18" charset="0"/>
                            </a:rPr>
                            <a:t>15</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1946562"/>
                      </a:ext>
                    </a:extLst>
                  </a:tr>
                  <a:tr h="381000">
                    <a:tc>
                      <a:txBody>
                        <a:bodyPr/>
                        <a:lstStyle/>
                        <a:p>
                          <a:endParaRPr lang="en-BE"/>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blipFill>
                          <a:blip r:embed="rId3"/>
                          <a:stretch>
                            <a:fillRect l="-400" t="-816667" r="-100800" b="-223333"/>
                          </a:stretch>
                        </a:blipFill>
                      </a:tcPr>
                    </a:tc>
                    <a:tc>
                      <a:txBody>
                        <a:bodyPr/>
                        <a:lstStyle/>
                        <a:p>
                          <a:r>
                            <a:rPr lang="en-GB" sz="1900" dirty="0">
                              <a:solidFill>
                                <a:sysClr val="windowText" lastClr="000000"/>
                              </a:solidFill>
                              <a:latin typeface="Times New Roman" panose="02020603050405020304" pitchFamily="18" charset="0"/>
                              <a:cs typeface="Times New Roman" panose="02020603050405020304" pitchFamily="18" charset="0"/>
                            </a:rPr>
                            <a:t>-5</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96462619"/>
                      </a:ext>
                    </a:extLst>
                  </a:tr>
                  <a:tr h="381000">
                    <a:tc>
                      <a:txBody>
                        <a:bodyPr/>
                        <a:lstStyle/>
                        <a:p>
                          <a:r>
                            <a:rPr lang="en-GB" sz="1900" dirty="0">
                              <a:solidFill>
                                <a:sysClr val="windowText" lastClr="000000"/>
                              </a:solidFill>
                              <a:latin typeface="Times New Roman" panose="02020603050405020304" pitchFamily="18" charset="0"/>
                              <a:cs typeface="Times New Roman" panose="02020603050405020304" pitchFamily="18" charset="0"/>
                            </a:rPr>
                            <a:t>Optimizer</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GB" sz="1900" dirty="0">
                              <a:solidFill>
                                <a:sysClr val="windowText" lastClr="000000"/>
                              </a:solidFill>
                              <a:latin typeface="Times New Roman" panose="02020603050405020304" pitchFamily="18" charset="0"/>
                              <a:cs typeface="Times New Roman" panose="02020603050405020304" pitchFamily="18" charset="0"/>
                            </a:rPr>
                            <a:t>Adam</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43847599"/>
                      </a:ext>
                    </a:extLst>
                  </a:tr>
                  <a:tr h="381000">
                    <a:tc>
                      <a:txBody>
                        <a:bodyPr/>
                        <a:lstStyle/>
                        <a:p>
                          <a:r>
                            <a:rPr lang="en-GB" sz="1900" dirty="0">
                              <a:solidFill>
                                <a:sysClr val="windowText" lastClr="000000"/>
                              </a:solidFill>
                              <a:latin typeface="Times New Roman" panose="02020603050405020304" pitchFamily="18" charset="0"/>
                              <a:cs typeface="Times New Roman" panose="02020603050405020304" pitchFamily="18" charset="0"/>
                            </a:rPr>
                            <a:t>Learning rate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GB" sz="1900" dirty="0">
                              <a:solidFill>
                                <a:sysClr val="windowText" lastClr="000000"/>
                              </a:solidFill>
                              <a:latin typeface="Times New Roman" panose="02020603050405020304" pitchFamily="18" charset="0"/>
                              <a:cs typeface="Times New Roman" panose="02020603050405020304" pitchFamily="18" charset="0"/>
                            </a:rPr>
                            <a:t>0.01</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33940381"/>
                      </a:ext>
                    </a:extLst>
                  </a:tr>
                </a:tbl>
              </a:graphicData>
            </a:graphic>
          </p:graphicFrame>
        </mc:Fallback>
      </mc:AlternateContent>
      <p:sp>
        <p:nvSpPr>
          <p:cNvPr id="8" name="Slide Number Placeholder 7">
            <a:extLst>
              <a:ext uri="{FF2B5EF4-FFF2-40B4-BE49-F238E27FC236}">
                <a16:creationId xmlns:a16="http://schemas.microsoft.com/office/drawing/2014/main" id="{B30356FE-B4BC-3745-A9A7-762D97D62A92}"/>
              </a:ext>
            </a:extLst>
          </p:cNvPr>
          <p:cNvSpPr>
            <a:spLocks noGrp="1"/>
          </p:cNvSpPr>
          <p:nvPr>
            <p:ph type="sldNum" sz="quarter" idx="4"/>
          </p:nvPr>
        </p:nvSpPr>
        <p:spPr/>
        <p:txBody>
          <a:bodyPr/>
          <a:lstStyle/>
          <a:p>
            <a:fld id="{CF26CF14-CA55-4C05-9804-096C821AFF5B}" type="slidenum">
              <a:rPr lang="nl-NL" smtClean="0"/>
              <a:pPr/>
              <a:t>15</a:t>
            </a:fld>
            <a:endParaRPr lang="nl-NL" dirty="0"/>
          </a:p>
        </p:txBody>
      </p:sp>
    </p:spTree>
    <p:extLst>
      <p:ext uri="{BB962C8B-B14F-4D97-AF65-F5344CB8AC3E}">
        <p14:creationId xmlns:p14="http://schemas.microsoft.com/office/powerpoint/2010/main" val="23862924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F04ED-944F-3F43-B1FE-A21966B140F3}"/>
              </a:ext>
            </a:extLst>
          </p:cNvPr>
          <p:cNvSpPr>
            <a:spLocks noGrp="1"/>
          </p:cNvSpPr>
          <p:nvPr>
            <p:ph type="title"/>
          </p:nvPr>
        </p:nvSpPr>
        <p:spPr/>
        <p:txBody>
          <a:bodyPr/>
          <a:lstStyle/>
          <a:p>
            <a:r>
              <a:rPr lang="en-GB" dirty="0"/>
              <a:t>Final model</a:t>
            </a:r>
          </a:p>
        </p:txBody>
      </p:sp>
      <p:sp>
        <p:nvSpPr>
          <p:cNvPr id="4" name="Footer Placeholder 3">
            <a:extLst>
              <a:ext uri="{FF2B5EF4-FFF2-40B4-BE49-F238E27FC236}">
                <a16:creationId xmlns:a16="http://schemas.microsoft.com/office/drawing/2014/main" id="{29EE3D25-CAF6-4249-B290-757F11E09378}"/>
              </a:ext>
            </a:extLst>
          </p:cNvPr>
          <p:cNvSpPr>
            <a:spLocks noGrp="1"/>
          </p:cNvSpPr>
          <p:nvPr>
            <p:ph type="ftr" sz="quarter" idx="3"/>
          </p:nvPr>
        </p:nvSpPr>
        <p:spPr/>
        <p:txBody>
          <a:bodyPr/>
          <a:lstStyle/>
          <a:p>
            <a:r>
              <a:rPr lang="nl-NL"/>
              <a:t>C. Bouvy |  BSc Thesis Defense</a:t>
            </a:r>
            <a:endParaRPr lang="nl-NL" dirty="0"/>
          </a:p>
        </p:txBody>
      </p:sp>
      <p:pic>
        <p:nvPicPr>
          <p:cNvPr id="5" name="Picture 4">
            <a:extLst>
              <a:ext uri="{FF2B5EF4-FFF2-40B4-BE49-F238E27FC236}">
                <a16:creationId xmlns:a16="http://schemas.microsoft.com/office/drawing/2014/main" id="{11C4105D-337C-E349-B4DF-E920321C8788}"/>
              </a:ext>
            </a:extLst>
          </p:cNvPr>
          <p:cNvPicPr>
            <a:picLocks noChangeAspect="1"/>
          </p:cNvPicPr>
          <p:nvPr/>
        </p:nvPicPr>
        <p:blipFill>
          <a:blip r:embed="rId3"/>
          <a:stretch>
            <a:fillRect/>
          </a:stretch>
        </p:blipFill>
        <p:spPr>
          <a:xfrm>
            <a:off x="1234148" y="1981200"/>
            <a:ext cx="5297273" cy="3486150"/>
          </a:xfrm>
          <a:prstGeom prst="rect">
            <a:avLst/>
          </a:prstGeom>
        </p:spPr>
      </p:pic>
      <p:sp>
        <p:nvSpPr>
          <p:cNvPr id="7" name="Slide Number Placeholder 6">
            <a:extLst>
              <a:ext uri="{FF2B5EF4-FFF2-40B4-BE49-F238E27FC236}">
                <a16:creationId xmlns:a16="http://schemas.microsoft.com/office/drawing/2014/main" id="{65EA7D65-64BF-8147-AC74-9FB6237C3F36}"/>
              </a:ext>
            </a:extLst>
          </p:cNvPr>
          <p:cNvSpPr>
            <a:spLocks noGrp="1"/>
          </p:cNvSpPr>
          <p:nvPr>
            <p:ph type="sldNum" sz="quarter" idx="4"/>
          </p:nvPr>
        </p:nvSpPr>
        <p:spPr/>
        <p:txBody>
          <a:bodyPr/>
          <a:lstStyle/>
          <a:p>
            <a:fld id="{CF26CF14-CA55-4C05-9804-096C821AFF5B}" type="slidenum">
              <a:rPr lang="nl-NL" smtClean="0"/>
              <a:pPr/>
              <a:t>16</a:t>
            </a:fld>
            <a:endParaRPr lang="nl-NL" dirty="0"/>
          </a:p>
        </p:txBody>
      </p:sp>
      <p:pic>
        <p:nvPicPr>
          <p:cNvPr id="8" name="Picture 7">
            <a:extLst>
              <a:ext uri="{FF2B5EF4-FFF2-40B4-BE49-F238E27FC236}">
                <a16:creationId xmlns:a16="http://schemas.microsoft.com/office/drawing/2014/main" id="{F06341F1-5AF2-4B48-8373-1774557B7451}"/>
              </a:ext>
            </a:extLst>
          </p:cNvPr>
          <p:cNvPicPr>
            <a:picLocks noChangeAspect="1"/>
          </p:cNvPicPr>
          <p:nvPr/>
        </p:nvPicPr>
        <p:blipFill>
          <a:blip r:embed="rId4"/>
          <a:stretch>
            <a:fillRect/>
          </a:stretch>
        </p:blipFill>
        <p:spPr>
          <a:xfrm>
            <a:off x="6953552" y="2893791"/>
            <a:ext cx="4004300" cy="1492831"/>
          </a:xfrm>
          <a:prstGeom prst="rect">
            <a:avLst/>
          </a:prstGeom>
        </p:spPr>
      </p:pic>
    </p:spTree>
    <p:extLst>
      <p:ext uri="{BB962C8B-B14F-4D97-AF65-F5344CB8AC3E}">
        <p14:creationId xmlns:p14="http://schemas.microsoft.com/office/powerpoint/2010/main" val="3751594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67389-D25F-5D40-BEB6-A1571F73722D}"/>
              </a:ext>
            </a:extLst>
          </p:cNvPr>
          <p:cNvSpPr>
            <a:spLocks noGrp="1"/>
          </p:cNvSpPr>
          <p:nvPr>
            <p:ph type="title"/>
          </p:nvPr>
        </p:nvSpPr>
        <p:spPr/>
        <p:txBody>
          <a:bodyPr/>
          <a:lstStyle/>
          <a:p>
            <a:r>
              <a:rPr lang="en-GB" dirty="0"/>
              <a:t>Section overview</a:t>
            </a:r>
          </a:p>
        </p:txBody>
      </p:sp>
      <p:sp>
        <p:nvSpPr>
          <p:cNvPr id="3" name="Content Placeholder 2">
            <a:extLst>
              <a:ext uri="{FF2B5EF4-FFF2-40B4-BE49-F238E27FC236}">
                <a16:creationId xmlns:a16="http://schemas.microsoft.com/office/drawing/2014/main" id="{9D6CAA40-97A0-6E44-A2C0-19CE982931F2}"/>
              </a:ext>
            </a:extLst>
          </p:cNvPr>
          <p:cNvSpPr>
            <a:spLocks noGrp="1"/>
          </p:cNvSpPr>
          <p:nvPr>
            <p:ph idx="1"/>
          </p:nvPr>
        </p:nvSpPr>
        <p:spPr/>
        <p:txBody>
          <a:bodyPr/>
          <a:lstStyle/>
          <a:p>
            <a:pPr marL="0" indent="0">
              <a:buNone/>
            </a:pPr>
            <a:endParaRPr lang="en-GB" dirty="0"/>
          </a:p>
          <a:p>
            <a:pPr marL="342900" indent="-342900">
              <a:buFont typeface="+mj-lt"/>
              <a:buAutoNum type="arabicPeriod"/>
            </a:pPr>
            <a:r>
              <a:rPr lang="en-GB" dirty="0">
                <a:solidFill>
                  <a:schemeClr val="bg1">
                    <a:lumMod val="65000"/>
                  </a:schemeClr>
                </a:solidFill>
              </a:rPr>
              <a:t>Introduction</a:t>
            </a:r>
          </a:p>
          <a:p>
            <a:pPr marL="342900" indent="-342900">
              <a:buFont typeface="+mj-lt"/>
              <a:buAutoNum type="arabicPeriod"/>
            </a:pPr>
            <a:endParaRPr lang="en-GB" dirty="0"/>
          </a:p>
          <a:p>
            <a:pPr marL="342900" indent="-342900">
              <a:buFont typeface="+mj-lt"/>
              <a:buAutoNum type="arabicPeriod"/>
            </a:pPr>
            <a:r>
              <a:rPr lang="en-GB" dirty="0">
                <a:solidFill>
                  <a:schemeClr val="bg1">
                    <a:lumMod val="65000"/>
                  </a:schemeClr>
                </a:solidFill>
              </a:rPr>
              <a:t>Dataset generation</a:t>
            </a:r>
          </a:p>
          <a:p>
            <a:pPr marL="342900" indent="-342900">
              <a:buFont typeface="+mj-lt"/>
              <a:buAutoNum type="arabicPeriod"/>
            </a:pPr>
            <a:endParaRPr lang="en-GB" dirty="0"/>
          </a:p>
          <a:p>
            <a:pPr marL="342900" indent="-342900">
              <a:buFont typeface="+mj-lt"/>
              <a:buAutoNum type="arabicPeriod"/>
            </a:pPr>
            <a:r>
              <a:rPr lang="en-GB" dirty="0">
                <a:solidFill>
                  <a:schemeClr val="bg1">
                    <a:lumMod val="65000"/>
                  </a:schemeClr>
                </a:solidFill>
              </a:rPr>
              <a:t>Neural Network training and optimizing</a:t>
            </a:r>
          </a:p>
          <a:p>
            <a:pPr marL="342900" indent="-342900">
              <a:buFont typeface="+mj-lt"/>
              <a:buAutoNum type="arabicPeriod"/>
            </a:pPr>
            <a:endParaRPr lang="en-GB" dirty="0">
              <a:solidFill>
                <a:schemeClr val="bg1">
                  <a:lumMod val="65000"/>
                </a:schemeClr>
              </a:solidFill>
            </a:endParaRPr>
          </a:p>
          <a:p>
            <a:pPr marL="342900" indent="-342900">
              <a:buFont typeface="+mj-lt"/>
              <a:buAutoNum type="arabicPeriod"/>
            </a:pPr>
            <a:r>
              <a:rPr lang="en-GB" dirty="0">
                <a:solidFill>
                  <a:schemeClr val="bg1">
                    <a:lumMod val="65000"/>
                  </a:schemeClr>
                </a:solidFill>
              </a:rPr>
              <a:t>Results and final model evaluation</a:t>
            </a:r>
          </a:p>
          <a:p>
            <a:pPr marL="342900" indent="-342900">
              <a:buFont typeface="+mj-lt"/>
              <a:buAutoNum type="arabicPeriod"/>
            </a:pPr>
            <a:endParaRPr lang="en-GB" dirty="0">
              <a:solidFill>
                <a:schemeClr val="bg1">
                  <a:lumMod val="65000"/>
                </a:schemeClr>
              </a:solidFill>
            </a:endParaRPr>
          </a:p>
          <a:p>
            <a:pPr marL="342900" indent="-342900">
              <a:buFont typeface="+mj-lt"/>
              <a:buAutoNum type="arabicPeriod"/>
            </a:pPr>
            <a:r>
              <a:rPr lang="en-GB" dirty="0"/>
              <a:t>Conclusion</a:t>
            </a:r>
          </a:p>
          <a:p>
            <a:pPr marL="342900" indent="-342900">
              <a:buFont typeface="+mj-lt"/>
              <a:buAutoNum type="arabicPeriod"/>
            </a:pPr>
            <a:endParaRPr lang="en-GB" dirty="0"/>
          </a:p>
          <a:p>
            <a:pPr marL="342900" indent="-342900">
              <a:buFont typeface="+mj-lt"/>
              <a:buAutoNum type="arabicPeriod"/>
            </a:pPr>
            <a:endParaRPr lang="en-GB" dirty="0"/>
          </a:p>
          <a:p>
            <a:pPr marL="342900" indent="-342900">
              <a:buFont typeface="+mj-lt"/>
              <a:buAutoNum type="arabicPeriod"/>
            </a:pPr>
            <a:endParaRPr lang="en-GB" dirty="0"/>
          </a:p>
        </p:txBody>
      </p:sp>
      <p:sp>
        <p:nvSpPr>
          <p:cNvPr id="4" name="Footer Placeholder 3">
            <a:extLst>
              <a:ext uri="{FF2B5EF4-FFF2-40B4-BE49-F238E27FC236}">
                <a16:creationId xmlns:a16="http://schemas.microsoft.com/office/drawing/2014/main" id="{85222CC9-46B9-1442-BBA4-5DE089B26EA8}"/>
              </a:ext>
            </a:extLst>
          </p:cNvPr>
          <p:cNvSpPr>
            <a:spLocks noGrp="1"/>
          </p:cNvSpPr>
          <p:nvPr>
            <p:ph type="ftr" sz="quarter" idx="3"/>
          </p:nvPr>
        </p:nvSpPr>
        <p:spPr/>
        <p:txBody>
          <a:bodyPr/>
          <a:lstStyle/>
          <a:p>
            <a:r>
              <a:rPr lang="nl-NL"/>
              <a:t>C. Bouvy |  BSc Thesis Defense</a:t>
            </a:r>
            <a:endParaRPr lang="nl-NL" dirty="0"/>
          </a:p>
        </p:txBody>
      </p:sp>
      <p:sp>
        <p:nvSpPr>
          <p:cNvPr id="5" name="Slide Number Placeholder 4">
            <a:extLst>
              <a:ext uri="{FF2B5EF4-FFF2-40B4-BE49-F238E27FC236}">
                <a16:creationId xmlns:a16="http://schemas.microsoft.com/office/drawing/2014/main" id="{D4A18D68-7587-5F48-8CF0-9F7607AA1BCD}"/>
              </a:ext>
            </a:extLst>
          </p:cNvPr>
          <p:cNvSpPr>
            <a:spLocks noGrp="1"/>
          </p:cNvSpPr>
          <p:nvPr>
            <p:ph type="sldNum" sz="quarter" idx="4"/>
          </p:nvPr>
        </p:nvSpPr>
        <p:spPr/>
        <p:txBody>
          <a:bodyPr/>
          <a:lstStyle/>
          <a:p>
            <a:fld id="{CF26CF14-CA55-4C05-9804-096C821AFF5B}" type="slidenum">
              <a:rPr lang="nl-NL" smtClean="0"/>
              <a:pPr/>
              <a:t>17</a:t>
            </a:fld>
            <a:endParaRPr lang="nl-NL" dirty="0"/>
          </a:p>
        </p:txBody>
      </p:sp>
    </p:spTree>
    <p:extLst>
      <p:ext uri="{BB962C8B-B14F-4D97-AF65-F5344CB8AC3E}">
        <p14:creationId xmlns:p14="http://schemas.microsoft.com/office/powerpoint/2010/main" val="9650361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F562D-0683-3A4F-A1DD-EEC4EB12D10F}"/>
              </a:ext>
            </a:extLst>
          </p:cNvPr>
          <p:cNvSpPr>
            <a:spLocks noGrp="1"/>
          </p:cNvSpPr>
          <p:nvPr>
            <p:ph type="title"/>
          </p:nvPr>
        </p:nvSpPr>
        <p:spPr/>
        <p:txBody>
          <a:bodyPr/>
          <a:lstStyle/>
          <a:p>
            <a:r>
              <a:rPr lang="en-GB" dirty="0"/>
              <a:t>Conclusion</a:t>
            </a:r>
          </a:p>
        </p:txBody>
      </p:sp>
      <p:sp>
        <p:nvSpPr>
          <p:cNvPr id="3" name="Content Placeholder 2">
            <a:extLst>
              <a:ext uri="{FF2B5EF4-FFF2-40B4-BE49-F238E27FC236}">
                <a16:creationId xmlns:a16="http://schemas.microsoft.com/office/drawing/2014/main" id="{C6D76D39-B36C-CB46-9FD8-CD1D543E316E}"/>
              </a:ext>
            </a:extLst>
          </p:cNvPr>
          <p:cNvSpPr>
            <a:spLocks noGrp="1"/>
          </p:cNvSpPr>
          <p:nvPr>
            <p:ph idx="1"/>
          </p:nvPr>
        </p:nvSpPr>
        <p:spPr/>
        <p:txBody>
          <a:bodyPr/>
          <a:lstStyle/>
          <a:p>
            <a:endParaRPr lang="en-GB" sz="2000" dirty="0"/>
          </a:p>
          <a:p>
            <a:r>
              <a:rPr lang="en-GB" sz="2000" dirty="0"/>
              <a:t>Trained a neural network on a newly generated dataset</a:t>
            </a:r>
          </a:p>
          <a:p>
            <a:pPr marL="200025" lvl="1" indent="0">
              <a:buNone/>
            </a:pPr>
            <a:endParaRPr lang="en-GB" sz="1800" dirty="0"/>
          </a:p>
          <a:p>
            <a:pPr marL="200025" lvl="1" indent="0">
              <a:buNone/>
            </a:pPr>
            <a:endParaRPr lang="en-GB" sz="1800" dirty="0"/>
          </a:p>
          <a:p>
            <a:r>
              <a:rPr lang="en-GB" sz="2000" dirty="0"/>
              <a:t>Future work</a:t>
            </a:r>
          </a:p>
          <a:p>
            <a:pPr lvl="1"/>
            <a:r>
              <a:rPr lang="en-GB" sz="1800" dirty="0"/>
              <a:t>Revising dataset and filtering out the anomalies</a:t>
            </a:r>
          </a:p>
          <a:p>
            <a:pPr lvl="1"/>
            <a:r>
              <a:rPr lang="en-GB" sz="1800" dirty="0"/>
              <a:t>Implementing NN into an integrated model</a:t>
            </a:r>
          </a:p>
          <a:p>
            <a:pPr lvl="1"/>
            <a:r>
              <a:rPr lang="en-GB" sz="1800" dirty="0"/>
              <a:t>Generate another </a:t>
            </a:r>
            <a:r>
              <a:rPr lang="en-GB" sz="1800" dirty="0" err="1"/>
              <a:t>QuaLiKiz</a:t>
            </a:r>
            <a:r>
              <a:rPr lang="en-GB" sz="1800" dirty="0"/>
              <a:t> dataset with more data points</a:t>
            </a:r>
          </a:p>
          <a:p>
            <a:pPr lvl="1"/>
            <a:endParaRPr lang="en-GB" dirty="0"/>
          </a:p>
        </p:txBody>
      </p:sp>
      <p:sp>
        <p:nvSpPr>
          <p:cNvPr id="4" name="Footer Placeholder 3">
            <a:extLst>
              <a:ext uri="{FF2B5EF4-FFF2-40B4-BE49-F238E27FC236}">
                <a16:creationId xmlns:a16="http://schemas.microsoft.com/office/drawing/2014/main" id="{B575EF8D-3593-CA44-8F2C-922472EFDEDE}"/>
              </a:ext>
            </a:extLst>
          </p:cNvPr>
          <p:cNvSpPr>
            <a:spLocks noGrp="1"/>
          </p:cNvSpPr>
          <p:nvPr>
            <p:ph type="ftr" sz="quarter" idx="3"/>
          </p:nvPr>
        </p:nvSpPr>
        <p:spPr/>
        <p:txBody>
          <a:bodyPr/>
          <a:lstStyle/>
          <a:p>
            <a:r>
              <a:rPr lang="nl-NL"/>
              <a:t>C. Bouvy |  BSc Thesis Defense</a:t>
            </a:r>
            <a:endParaRPr lang="nl-NL" dirty="0"/>
          </a:p>
        </p:txBody>
      </p:sp>
      <p:sp>
        <p:nvSpPr>
          <p:cNvPr id="5" name="Slide Number Placeholder 4">
            <a:extLst>
              <a:ext uri="{FF2B5EF4-FFF2-40B4-BE49-F238E27FC236}">
                <a16:creationId xmlns:a16="http://schemas.microsoft.com/office/drawing/2014/main" id="{D7867926-308F-EA4B-B6E0-32677FFB3857}"/>
              </a:ext>
            </a:extLst>
          </p:cNvPr>
          <p:cNvSpPr>
            <a:spLocks noGrp="1"/>
          </p:cNvSpPr>
          <p:nvPr>
            <p:ph type="sldNum" sz="quarter" idx="4"/>
          </p:nvPr>
        </p:nvSpPr>
        <p:spPr/>
        <p:txBody>
          <a:bodyPr/>
          <a:lstStyle/>
          <a:p>
            <a:fld id="{CF26CF14-CA55-4C05-9804-096C821AFF5B}" type="slidenum">
              <a:rPr lang="nl-NL" smtClean="0"/>
              <a:pPr/>
              <a:t>18</a:t>
            </a:fld>
            <a:endParaRPr lang="nl-NL" dirty="0"/>
          </a:p>
        </p:txBody>
      </p:sp>
    </p:spTree>
    <p:extLst>
      <p:ext uri="{BB962C8B-B14F-4D97-AF65-F5344CB8AC3E}">
        <p14:creationId xmlns:p14="http://schemas.microsoft.com/office/powerpoint/2010/main" val="201829920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71D05-0BFE-E646-8F78-03B0443E014D}"/>
              </a:ext>
            </a:extLst>
          </p:cNvPr>
          <p:cNvSpPr>
            <a:spLocks noGrp="1"/>
          </p:cNvSpPr>
          <p:nvPr>
            <p:ph type="title"/>
          </p:nvPr>
        </p:nvSpPr>
        <p:spPr/>
        <p:txBody>
          <a:bodyPr/>
          <a:lstStyle/>
          <a:p>
            <a:r>
              <a:rPr lang="en-GB" dirty="0"/>
              <a:t>References</a:t>
            </a:r>
          </a:p>
        </p:txBody>
      </p:sp>
      <p:sp>
        <p:nvSpPr>
          <p:cNvPr id="3" name="Content Placeholder 2">
            <a:extLst>
              <a:ext uri="{FF2B5EF4-FFF2-40B4-BE49-F238E27FC236}">
                <a16:creationId xmlns:a16="http://schemas.microsoft.com/office/drawing/2014/main" id="{D5258887-AE5B-C640-B8E7-0F9E521A208D}"/>
              </a:ext>
            </a:extLst>
          </p:cNvPr>
          <p:cNvSpPr>
            <a:spLocks noGrp="1"/>
          </p:cNvSpPr>
          <p:nvPr>
            <p:ph idx="1"/>
          </p:nvPr>
        </p:nvSpPr>
        <p:spPr/>
        <p:txBody>
          <a:bodyPr>
            <a:normAutofit fontScale="92500" lnSpcReduction="10000"/>
          </a:bodyPr>
          <a:lstStyle/>
          <a:p>
            <a:r>
              <a:rPr lang="en-GB" dirty="0"/>
              <a:t>K . L. van de </a:t>
            </a:r>
            <a:r>
              <a:rPr lang="en-GB" dirty="0" err="1"/>
              <a:t>Plassche</a:t>
            </a:r>
            <a:r>
              <a:rPr lang="en-GB" dirty="0"/>
              <a:t>, J. </a:t>
            </a:r>
            <a:r>
              <a:rPr lang="en-GB" dirty="0" err="1"/>
              <a:t>Citrin</a:t>
            </a:r>
            <a:r>
              <a:rPr lang="en-GB" dirty="0"/>
              <a:t>, C. </a:t>
            </a:r>
            <a:r>
              <a:rPr lang="en-GB" dirty="0" err="1"/>
              <a:t>Bourdelle</a:t>
            </a:r>
            <a:r>
              <a:rPr lang="en-GB" dirty="0"/>
              <a:t>, Y. </a:t>
            </a:r>
            <a:r>
              <a:rPr lang="en-GB" dirty="0" err="1"/>
              <a:t>Camenen</a:t>
            </a:r>
            <a:r>
              <a:rPr lang="en-GB" dirty="0"/>
              <a:t>, F. J. </a:t>
            </a:r>
            <a:r>
              <a:rPr lang="en-GB" dirty="0" err="1"/>
              <a:t>Casson,V</a:t>
            </a:r>
            <a:r>
              <a:rPr lang="en-GB" dirty="0"/>
              <a:t>. I. </a:t>
            </a:r>
            <a:r>
              <a:rPr lang="en-GB" dirty="0" err="1"/>
              <a:t>Dagnelie</a:t>
            </a:r>
            <a:r>
              <a:rPr lang="en-GB" dirty="0"/>
              <a:t>, F. </a:t>
            </a:r>
            <a:r>
              <a:rPr lang="en-GB" dirty="0" err="1"/>
              <a:t>Felici</a:t>
            </a:r>
            <a:r>
              <a:rPr lang="en-GB" dirty="0"/>
              <a:t>, A. Ho, S. V. Mulders, and J. Contributors, “Fast </a:t>
            </a:r>
            <a:r>
              <a:rPr lang="en-GB" dirty="0" err="1"/>
              <a:t>modeling</a:t>
            </a:r>
            <a:r>
              <a:rPr lang="en-GB" dirty="0"/>
              <a:t> of turbulent transport in fusion plasmas using neural networks,” </a:t>
            </a:r>
            <a:r>
              <a:rPr lang="en-GB" i="1" dirty="0"/>
              <a:t>in Invited Papers from the 2nd International Conference on Data-Driven Plasma Science</a:t>
            </a:r>
            <a:r>
              <a:rPr lang="en-GB" dirty="0"/>
              <a:t>, 2020</a:t>
            </a:r>
          </a:p>
          <a:p>
            <a:r>
              <a:rPr lang="en-GB" dirty="0"/>
              <a:t>A. Ho, “Development of neural networks towards predict-first plasma modelling,” Ph.D. dissertation, Applied Physics, Mar. 2021</a:t>
            </a:r>
          </a:p>
          <a:p>
            <a:r>
              <a:rPr lang="en-GB" dirty="0"/>
              <a:t>C. </a:t>
            </a:r>
            <a:r>
              <a:rPr lang="en-GB" dirty="0" err="1"/>
              <a:t>Bourdelle</a:t>
            </a:r>
            <a:r>
              <a:rPr lang="en-GB" dirty="0"/>
              <a:t>, J. </a:t>
            </a:r>
            <a:r>
              <a:rPr lang="en-GB" dirty="0" err="1"/>
              <a:t>Citrin</a:t>
            </a:r>
            <a:r>
              <a:rPr lang="en-GB" dirty="0"/>
              <a:t>, B. </a:t>
            </a:r>
            <a:r>
              <a:rPr lang="en-GB" dirty="0" err="1"/>
              <a:t>Baiocchi</a:t>
            </a:r>
            <a:r>
              <a:rPr lang="en-GB" dirty="0"/>
              <a:t>, A. </a:t>
            </a:r>
            <a:r>
              <a:rPr lang="en-GB" dirty="0" err="1"/>
              <a:t>Casati</a:t>
            </a:r>
            <a:r>
              <a:rPr lang="en-GB" dirty="0"/>
              <a:t>, P. Cottier, X. </a:t>
            </a:r>
            <a:r>
              <a:rPr lang="en-GB" dirty="0" err="1"/>
              <a:t>Garbet</a:t>
            </a:r>
            <a:r>
              <a:rPr lang="en-GB" dirty="0"/>
              <a:t>, and F. I. “Core turbulent transport in tokamak plasmas: bridging theory and experiment with </a:t>
            </a:r>
            <a:r>
              <a:rPr lang="en-GB" dirty="0" err="1"/>
              <a:t>QuaLiKiz</a:t>
            </a:r>
            <a:r>
              <a:rPr lang="en-GB" dirty="0"/>
              <a:t>,” </a:t>
            </a:r>
            <a:r>
              <a:rPr lang="en-GB" i="1" dirty="0"/>
              <a:t>Plasma Physics and Controlled Fusion</a:t>
            </a:r>
            <a:r>
              <a:rPr lang="en-GB" dirty="0"/>
              <a:t>, vol. 58, no. 1, dec 2015</a:t>
            </a:r>
          </a:p>
          <a:p>
            <a:r>
              <a:rPr lang="en-GB" dirty="0"/>
              <a:t>Rick Zhang, “Design Considerations of Plasma Facing Components in Tokamak Fusion Reactors”, March 5, Stanford University, 2014</a:t>
            </a:r>
          </a:p>
          <a:p>
            <a:r>
              <a:rPr lang="en-GB" dirty="0"/>
              <a:t>S. </a:t>
            </a:r>
            <a:r>
              <a:rPr lang="en-GB" dirty="0" err="1"/>
              <a:t>Haykin</a:t>
            </a:r>
            <a:r>
              <a:rPr lang="en-GB" dirty="0"/>
              <a:t>, </a:t>
            </a:r>
            <a:r>
              <a:rPr lang="en-GB" i="1" dirty="0"/>
              <a:t>Neural Networks: A Comprehensive Foundation</a:t>
            </a:r>
            <a:r>
              <a:rPr lang="en-GB" dirty="0"/>
              <a:t>, 2nd ed. Prentice Hall, July 1998</a:t>
            </a:r>
          </a:p>
          <a:p>
            <a:r>
              <a:rPr lang="en-GB" dirty="0"/>
              <a:t>A. B. Jim ́</a:t>
            </a:r>
            <a:r>
              <a:rPr lang="en-GB" dirty="0" err="1"/>
              <a:t>enez</a:t>
            </a:r>
            <a:r>
              <a:rPr lang="en-GB" dirty="0"/>
              <a:t>, J. L. L ́</a:t>
            </a:r>
            <a:r>
              <a:rPr lang="en-GB" dirty="0" err="1"/>
              <a:t>azaro</a:t>
            </a:r>
            <a:r>
              <a:rPr lang="en-GB" dirty="0"/>
              <a:t>, and J. R. </a:t>
            </a:r>
            <a:r>
              <a:rPr lang="en-GB" dirty="0" err="1"/>
              <a:t>Dorronsoro</a:t>
            </a:r>
            <a:r>
              <a:rPr lang="en-GB" dirty="0"/>
              <a:t>, </a:t>
            </a:r>
            <a:r>
              <a:rPr lang="en-GB" i="1" dirty="0"/>
              <a:t>Finding Optimal Model Parameters by Discrete Grid Search</a:t>
            </a:r>
            <a:r>
              <a:rPr lang="en-GB" dirty="0"/>
              <a:t>. Berlin, Heidelberg : Springer Berlin Heidelberg, 2007, p. 120–127</a:t>
            </a:r>
          </a:p>
          <a:p>
            <a:r>
              <a:rPr lang="en-GB" dirty="0">
                <a:hlinkClick r:id="rId3"/>
              </a:rPr>
              <a:t>https://www.differ.nl/</a:t>
            </a:r>
            <a:endParaRPr lang="en-GB" dirty="0"/>
          </a:p>
          <a:p>
            <a:endParaRPr lang="en-GB" dirty="0"/>
          </a:p>
          <a:p>
            <a:endParaRPr lang="en-GB" dirty="0"/>
          </a:p>
          <a:p>
            <a:endParaRPr lang="en-GB" dirty="0"/>
          </a:p>
        </p:txBody>
      </p:sp>
      <p:sp>
        <p:nvSpPr>
          <p:cNvPr id="4" name="Footer Placeholder 3">
            <a:extLst>
              <a:ext uri="{FF2B5EF4-FFF2-40B4-BE49-F238E27FC236}">
                <a16:creationId xmlns:a16="http://schemas.microsoft.com/office/drawing/2014/main" id="{CFD94454-0644-0640-91A2-8A4E62B73A12}"/>
              </a:ext>
            </a:extLst>
          </p:cNvPr>
          <p:cNvSpPr>
            <a:spLocks noGrp="1"/>
          </p:cNvSpPr>
          <p:nvPr>
            <p:ph type="ftr" sz="quarter" idx="3"/>
          </p:nvPr>
        </p:nvSpPr>
        <p:spPr/>
        <p:txBody>
          <a:bodyPr/>
          <a:lstStyle/>
          <a:p>
            <a:r>
              <a:rPr lang="nl-NL"/>
              <a:t>C. Bouvy |  BSc Thesis Defense</a:t>
            </a:r>
            <a:endParaRPr lang="nl-NL" dirty="0"/>
          </a:p>
        </p:txBody>
      </p:sp>
      <p:sp>
        <p:nvSpPr>
          <p:cNvPr id="5" name="Slide Number Placeholder 4">
            <a:extLst>
              <a:ext uri="{FF2B5EF4-FFF2-40B4-BE49-F238E27FC236}">
                <a16:creationId xmlns:a16="http://schemas.microsoft.com/office/drawing/2014/main" id="{3AF06850-C49B-6D4E-B81C-72CB99F6103B}"/>
              </a:ext>
            </a:extLst>
          </p:cNvPr>
          <p:cNvSpPr>
            <a:spLocks noGrp="1"/>
          </p:cNvSpPr>
          <p:nvPr>
            <p:ph type="sldNum" sz="quarter" idx="4"/>
          </p:nvPr>
        </p:nvSpPr>
        <p:spPr/>
        <p:txBody>
          <a:bodyPr/>
          <a:lstStyle/>
          <a:p>
            <a:fld id="{CF26CF14-CA55-4C05-9804-096C821AFF5B}" type="slidenum">
              <a:rPr lang="nl-NL" smtClean="0"/>
              <a:pPr/>
              <a:t>19</a:t>
            </a:fld>
            <a:endParaRPr lang="nl-NL" dirty="0"/>
          </a:p>
        </p:txBody>
      </p:sp>
    </p:spTree>
    <p:extLst>
      <p:ext uri="{BB962C8B-B14F-4D97-AF65-F5344CB8AC3E}">
        <p14:creationId xmlns:p14="http://schemas.microsoft.com/office/powerpoint/2010/main" val="418458156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67389-D25F-5D40-BEB6-A1571F73722D}"/>
              </a:ext>
            </a:extLst>
          </p:cNvPr>
          <p:cNvSpPr>
            <a:spLocks noGrp="1"/>
          </p:cNvSpPr>
          <p:nvPr>
            <p:ph type="title"/>
          </p:nvPr>
        </p:nvSpPr>
        <p:spPr/>
        <p:txBody>
          <a:bodyPr/>
          <a:lstStyle/>
          <a:p>
            <a:r>
              <a:rPr lang="en-GB" dirty="0"/>
              <a:t>Section overview</a:t>
            </a:r>
          </a:p>
        </p:txBody>
      </p:sp>
      <p:sp>
        <p:nvSpPr>
          <p:cNvPr id="3" name="Content Placeholder 2">
            <a:extLst>
              <a:ext uri="{FF2B5EF4-FFF2-40B4-BE49-F238E27FC236}">
                <a16:creationId xmlns:a16="http://schemas.microsoft.com/office/drawing/2014/main" id="{9D6CAA40-97A0-6E44-A2C0-19CE982931F2}"/>
              </a:ext>
            </a:extLst>
          </p:cNvPr>
          <p:cNvSpPr>
            <a:spLocks noGrp="1"/>
          </p:cNvSpPr>
          <p:nvPr>
            <p:ph idx="1"/>
          </p:nvPr>
        </p:nvSpPr>
        <p:spPr/>
        <p:txBody>
          <a:bodyPr/>
          <a:lstStyle/>
          <a:p>
            <a:pPr marL="0" indent="0">
              <a:buNone/>
            </a:pPr>
            <a:endParaRPr lang="en-GB" dirty="0"/>
          </a:p>
          <a:p>
            <a:pPr marL="342900" indent="-342900">
              <a:buFont typeface="+mj-lt"/>
              <a:buAutoNum type="arabicPeriod"/>
            </a:pPr>
            <a:r>
              <a:rPr lang="en-GB" dirty="0"/>
              <a:t>Introduction</a:t>
            </a:r>
          </a:p>
          <a:p>
            <a:pPr marL="342900" indent="-342900">
              <a:buFont typeface="+mj-lt"/>
              <a:buAutoNum type="arabicPeriod"/>
            </a:pPr>
            <a:endParaRPr lang="en-GB" dirty="0"/>
          </a:p>
          <a:p>
            <a:pPr marL="342900" indent="-342900">
              <a:buFont typeface="+mj-lt"/>
              <a:buAutoNum type="arabicPeriod"/>
            </a:pPr>
            <a:r>
              <a:rPr lang="en-GB" dirty="0"/>
              <a:t>Dataset generation</a:t>
            </a:r>
          </a:p>
          <a:p>
            <a:pPr marL="342900" indent="-342900">
              <a:buFont typeface="+mj-lt"/>
              <a:buAutoNum type="arabicPeriod"/>
            </a:pPr>
            <a:endParaRPr lang="en-GB" dirty="0"/>
          </a:p>
          <a:p>
            <a:pPr marL="342900" indent="-342900">
              <a:buFont typeface="+mj-lt"/>
              <a:buAutoNum type="arabicPeriod"/>
            </a:pPr>
            <a:r>
              <a:rPr lang="en-GB" dirty="0"/>
              <a:t>Neural Network training and optimizing</a:t>
            </a:r>
          </a:p>
          <a:p>
            <a:pPr marL="342900" indent="-342900">
              <a:buFont typeface="+mj-lt"/>
              <a:buAutoNum type="arabicPeriod"/>
            </a:pPr>
            <a:endParaRPr lang="en-GB" dirty="0"/>
          </a:p>
          <a:p>
            <a:pPr marL="342900" indent="-342900">
              <a:buFont typeface="+mj-lt"/>
              <a:buAutoNum type="arabicPeriod"/>
            </a:pPr>
            <a:r>
              <a:rPr lang="en-GB" dirty="0"/>
              <a:t>Results and final model evaluation</a:t>
            </a:r>
          </a:p>
          <a:p>
            <a:pPr marL="342900" indent="-342900">
              <a:buFont typeface="+mj-lt"/>
              <a:buAutoNum type="arabicPeriod"/>
            </a:pPr>
            <a:endParaRPr lang="en-GB" dirty="0"/>
          </a:p>
          <a:p>
            <a:pPr marL="342900" indent="-342900">
              <a:buFont typeface="+mj-lt"/>
              <a:buAutoNum type="arabicPeriod"/>
            </a:pPr>
            <a:r>
              <a:rPr lang="en-GB" dirty="0"/>
              <a:t>Conclusion</a:t>
            </a:r>
          </a:p>
          <a:p>
            <a:pPr marL="342900" indent="-342900">
              <a:buFont typeface="+mj-lt"/>
              <a:buAutoNum type="arabicPeriod"/>
            </a:pPr>
            <a:endParaRPr lang="en-GB" dirty="0"/>
          </a:p>
          <a:p>
            <a:pPr marL="342900" indent="-342900">
              <a:buFont typeface="+mj-lt"/>
              <a:buAutoNum type="arabicPeriod"/>
            </a:pPr>
            <a:endParaRPr lang="en-GB" dirty="0"/>
          </a:p>
          <a:p>
            <a:pPr marL="342900" indent="-342900">
              <a:buFont typeface="+mj-lt"/>
              <a:buAutoNum type="arabicPeriod"/>
            </a:pPr>
            <a:endParaRPr lang="en-GB" dirty="0"/>
          </a:p>
        </p:txBody>
      </p:sp>
      <p:sp>
        <p:nvSpPr>
          <p:cNvPr id="4" name="Footer Placeholder 3">
            <a:extLst>
              <a:ext uri="{FF2B5EF4-FFF2-40B4-BE49-F238E27FC236}">
                <a16:creationId xmlns:a16="http://schemas.microsoft.com/office/drawing/2014/main" id="{85222CC9-46B9-1442-BBA4-5DE089B26EA8}"/>
              </a:ext>
            </a:extLst>
          </p:cNvPr>
          <p:cNvSpPr>
            <a:spLocks noGrp="1"/>
          </p:cNvSpPr>
          <p:nvPr>
            <p:ph type="ftr" sz="quarter" idx="3"/>
          </p:nvPr>
        </p:nvSpPr>
        <p:spPr/>
        <p:txBody>
          <a:bodyPr/>
          <a:lstStyle/>
          <a:p>
            <a:r>
              <a:rPr lang="nl-NL" dirty="0"/>
              <a:t>C. Bouvy |  BSc Thesis </a:t>
            </a:r>
            <a:r>
              <a:rPr lang="nl-NL" dirty="0" err="1"/>
              <a:t>Defense</a:t>
            </a:r>
            <a:endParaRPr lang="nl-NL" dirty="0"/>
          </a:p>
        </p:txBody>
      </p:sp>
      <p:sp>
        <p:nvSpPr>
          <p:cNvPr id="5" name="Slide Number Placeholder 4">
            <a:extLst>
              <a:ext uri="{FF2B5EF4-FFF2-40B4-BE49-F238E27FC236}">
                <a16:creationId xmlns:a16="http://schemas.microsoft.com/office/drawing/2014/main" id="{0C8B84EE-AD67-E942-B667-543BCA1AD7B0}"/>
              </a:ext>
            </a:extLst>
          </p:cNvPr>
          <p:cNvSpPr>
            <a:spLocks noGrp="1"/>
          </p:cNvSpPr>
          <p:nvPr>
            <p:ph type="sldNum" sz="quarter" idx="4"/>
          </p:nvPr>
        </p:nvSpPr>
        <p:spPr/>
        <p:txBody>
          <a:bodyPr/>
          <a:lstStyle/>
          <a:p>
            <a:fld id="{CF26CF14-CA55-4C05-9804-096C821AFF5B}" type="slidenum">
              <a:rPr lang="nl-NL" smtClean="0"/>
              <a:pPr/>
              <a:t>2</a:t>
            </a:fld>
            <a:endParaRPr lang="nl-NL" dirty="0"/>
          </a:p>
        </p:txBody>
      </p:sp>
    </p:spTree>
    <p:extLst>
      <p:ext uri="{BB962C8B-B14F-4D97-AF65-F5344CB8AC3E}">
        <p14:creationId xmlns:p14="http://schemas.microsoft.com/office/powerpoint/2010/main" val="350087013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4E960-6D50-AE4D-BC23-E16ECF4D58A3}"/>
              </a:ext>
            </a:extLst>
          </p:cNvPr>
          <p:cNvSpPr>
            <a:spLocks noGrp="1"/>
          </p:cNvSpPr>
          <p:nvPr>
            <p:ph type="title"/>
          </p:nvPr>
        </p:nvSpPr>
        <p:spPr/>
        <p:txBody>
          <a:bodyPr/>
          <a:lstStyle/>
          <a:p>
            <a:r>
              <a:rPr lang="en-GB" dirty="0"/>
              <a:t>Grid Search: L2 cost and batch size</a:t>
            </a:r>
          </a:p>
        </p:txBody>
      </p:sp>
      <p:sp>
        <p:nvSpPr>
          <p:cNvPr id="4" name="Footer Placeholder 3">
            <a:extLst>
              <a:ext uri="{FF2B5EF4-FFF2-40B4-BE49-F238E27FC236}">
                <a16:creationId xmlns:a16="http://schemas.microsoft.com/office/drawing/2014/main" id="{951FEBA5-C631-9E46-9853-2F7A74E64260}"/>
              </a:ext>
            </a:extLst>
          </p:cNvPr>
          <p:cNvSpPr>
            <a:spLocks noGrp="1"/>
          </p:cNvSpPr>
          <p:nvPr>
            <p:ph type="ftr" sz="quarter" idx="3"/>
          </p:nvPr>
        </p:nvSpPr>
        <p:spPr/>
        <p:txBody>
          <a:bodyPr/>
          <a:lstStyle/>
          <a:p>
            <a:r>
              <a:rPr lang="nl-NL"/>
              <a:t>C. Bouvy |  BSc Thesis Defense</a:t>
            </a:r>
            <a:endParaRPr lang="nl-NL" dirty="0"/>
          </a:p>
        </p:txBody>
      </p:sp>
      <p:pic>
        <p:nvPicPr>
          <p:cNvPr id="5" name="Picture 4">
            <a:extLst>
              <a:ext uri="{FF2B5EF4-FFF2-40B4-BE49-F238E27FC236}">
                <a16:creationId xmlns:a16="http://schemas.microsoft.com/office/drawing/2014/main" id="{96665789-0958-554E-BFB4-8E68684F37E9}"/>
              </a:ext>
            </a:extLst>
          </p:cNvPr>
          <p:cNvPicPr>
            <a:picLocks noChangeAspect="1"/>
          </p:cNvPicPr>
          <p:nvPr/>
        </p:nvPicPr>
        <p:blipFill>
          <a:blip r:embed="rId2"/>
          <a:stretch>
            <a:fillRect/>
          </a:stretch>
        </p:blipFill>
        <p:spPr>
          <a:xfrm>
            <a:off x="3280162" y="1751509"/>
            <a:ext cx="5101838" cy="4047657"/>
          </a:xfrm>
          <a:prstGeom prst="rect">
            <a:avLst/>
          </a:prstGeom>
        </p:spPr>
      </p:pic>
      <p:sp>
        <p:nvSpPr>
          <p:cNvPr id="7" name="Slide Number Placeholder 6">
            <a:extLst>
              <a:ext uri="{FF2B5EF4-FFF2-40B4-BE49-F238E27FC236}">
                <a16:creationId xmlns:a16="http://schemas.microsoft.com/office/drawing/2014/main" id="{254F0004-3EFF-5544-AC34-DB0C1801F40D}"/>
              </a:ext>
            </a:extLst>
          </p:cNvPr>
          <p:cNvSpPr>
            <a:spLocks noGrp="1"/>
          </p:cNvSpPr>
          <p:nvPr>
            <p:ph type="sldNum" sz="quarter" idx="4"/>
          </p:nvPr>
        </p:nvSpPr>
        <p:spPr/>
        <p:txBody>
          <a:bodyPr/>
          <a:lstStyle/>
          <a:p>
            <a:fld id="{CF26CF14-CA55-4C05-9804-096C821AFF5B}" type="slidenum">
              <a:rPr lang="nl-NL" smtClean="0"/>
              <a:pPr/>
              <a:t>20</a:t>
            </a:fld>
            <a:endParaRPr lang="nl-NL" dirty="0"/>
          </a:p>
        </p:txBody>
      </p:sp>
    </p:spTree>
    <p:extLst>
      <p:ext uri="{BB962C8B-B14F-4D97-AF65-F5344CB8AC3E}">
        <p14:creationId xmlns:p14="http://schemas.microsoft.com/office/powerpoint/2010/main" val="20596045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4E960-6D50-AE4D-BC23-E16ECF4D58A3}"/>
              </a:ext>
            </a:extLst>
          </p:cNvPr>
          <p:cNvSpPr>
            <a:spLocks noGrp="1"/>
          </p:cNvSpPr>
          <p:nvPr>
            <p:ph type="title"/>
          </p:nvPr>
        </p:nvSpPr>
        <p:spPr/>
        <p:txBody>
          <a:bodyPr/>
          <a:lstStyle/>
          <a:p>
            <a:r>
              <a:rPr lang="en-GB" dirty="0"/>
              <a:t>Grid Search: Number of hidden layers and nodes per layer</a:t>
            </a:r>
          </a:p>
        </p:txBody>
      </p:sp>
      <p:sp>
        <p:nvSpPr>
          <p:cNvPr id="4" name="Footer Placeholder 3">
            <a:extLst>
              <a:ext uri="{FF2B5EF4-FFF2-40B4-BE49-F238E27FC236}">
                <a16:creationId xmlns:a16="http://schemas.microsoft.com/office/drawing/2014/main" id="{951FEBA5-C631-9E46-9853-2F7A74E64260}"/>
              </a:ext>
            </a:extLst>
          </p:cNvPr>
          <p:cNvSpPr>
            <a:spLocks noGrp="1"/>
          </p:cNvSpPr>
          <p:nvPr>
            <p:ph type="ftr" sz="quarter" idx="3"/>
          </p:nvPr>
        </p:nvSpPr>
        <p:spPr/>
        <p:txBody>
          <a:bodyPr/>
          <a:lstStyle/>
          <a:p>
            <a:r>
              <a:rPr lang="nl-NL"/>
              <a:t>C. Bouvy |  BSc Thesis Defense</a:t>
            </a:r>
            <a:endParaRPr lang="nl-NL" dirty="0"/>
          </a:p>
        </p:txBody>
      </p:sp>
      <p:pic>
        <p:nvPicPr>
          <p:cNvPr id="3" name="Picture 2">
            <a:extLst>
              <a:ext uri="{FF2B5EF4-FFF2-40B4-BE49-F238E27FC236}">
                <a16:creationId xmlns:a16="http://schemas.microsoft.com/office/drawing/2014/main" id="{01B063A0-8773-FD4A-805A-BD80857AA4F6}"/>
              </a:ext>
            </a:extLst>
          </p:cNvPr>
          <p:cNvPicPr>
            <a:picLocks noChangeAspect="1"/>
          </p:cNvPicPr>
          <p:nvPr/>
        </p:nvPicPr>
        <p:blipFill>
          <a:blip r:embed="rId2"/>
          <a:stretch>
            <a:fillRect/>
          </a:stretch>
        </p:blipFill>
        <p:spPr>
          <a:xfrm>
            <a:off x="3463925" y="1755510"/>
            <a:ext cx="5264150" cy="4149990"/>
          </a:xfrm>
          <a:prstGeom prst="rect">
            <a:avLst/>
          </a:prstGeom>
        </p:spPr>
      </p:pic>
      <p:sp>
        <p:nvSpPr>
          <p:cNvPr id="6" name="Slide Number Placeholder 5">
            <a:extLst>
              <a:ext uri="{FF2B5EF4-FFF2-40B4-BE49-F238E27FC236}">
                <a16:creationId xmlns:a16="http://schemas.microsoft.com/office/drawing/2014/main" id="{69F89BF9-953B-664E-B7DB-402293E62E8C}"/>
              </a:ext>
            </a:extLst>
          </p:cNvPr>
          <p:cNvSpPr>
            <a:spLocks noGrp="1"/>
          </p:cNvSpPr>
          <p:nvPr>
            <p:ph type="sldNum" sz="quarter" idx="4"/>
          </p:nvPr>
        </p:nvSpPr>
        <p:spPr/>
        <p:txBody>
          <a:bodyPr/>
          <a:lstStyle/>
          <a:p>
            <a:fld id="{CF26CF14-CA55-4C05-9804-096C821AFF5B}" type="slidenum">
              <a:rPr lang="nl-NL" smtClean="0"/>
              <a:pPr/>
              <a:t>21</a:t>
            </a:fld>
            <a:endParaRPr lang="nl-NL" dirty="0"/>
          </a:p>
        </p:txBody>
      </p:sp>
    </p:spTree>
    <p:extLst>
      <p:ext uri="{BB962C8B-B14F-4D97-AF65-F5344CB8AC3E}">
        <p14:creationId xmlns:p14="http://schemas.microsoft.com/office/powerpoint/2010/main" val="22413437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E579C-2E91-6245-A742-9953518D44D1}"/>
              </a:ext>
            </a:extLst>
          </p:cNvPr>
          <p:cNvSpPr>
            <a:spLocks noGrp="1"/>
          </p:cNvSpPr>
          <p:nvPr>
            <p:ph type="title"/>
          </p:nvPr>
        </p:nvSpPr>
        <p:spPr/>
        <p:txBody>
          <a:bodyPr/>
          <a:lstStyle/>
          <a:p>
            <a:r>
              <a:rPr lang="en-GB" dirty="0"/>
              <a:t>Input parameters selection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FD52B0E-8A72-9343-8772-B5ADA72B2978}"/>
                  </a:ext>
                </a:extLst>
              </p:cNvPr>
              <p:cNvSpPr>
                <a:spLocks noGrp="1"/>
              </p:cNvSpPr>
              <p:nvPr>
                <p:ph idx="1"/>
              </p:nvPr>
            </p:nvSpPr>
            <p:spPr/>
            <p:txBody>
              <a:bodyPr/>
              <a:lstStyle/>
              <a:p>
                <a:endParaRPr lang="en-GB" dirty="0"/>
              </a:p>
              <a:p>
                <a:r>
                  <a:rPr lang="en-GB" dirty="0"/>
                  <a:t>Normalized logarithmic ion temperature gradient (</a:t>
                </a:r>
                <a14:m>
                  <m:oMath xmlns:m="http://schemas.openxmlformats.org/officeDocument/2006/math">
                    <m:sSub>
                      <m:sSubPr>
                        <m:ctrlPr>
                          <a:rPr lang="en-GB" i="1" smtClean="0">
                            <a:latin typeface="Cambria Math" panose="02040503050406030204" pitchFamily="18" charset="0"/>
                          </a:rPr>
                        </m:ctrlPr>
                      </m:sSubPr>
                      <m:e>
                        <m:r>
                          <a:rPr lang="fr-FR" b="0" i="1" smtClean="0">
                            <a:latin typeface="Cambria Math" panose="02040503050406030204" pitchFamily="18" charset="0"/>
                          </a:rPr>
                          <m:t>𝑅</m:t>
                        </m:r>
                        <m:r>
                          <a:rPr lang="fr-FR" b="0" i="1" smtClean="0">
                            <a:latin typeface="Cambria Math" panose="02040503050406030204" pitchFamily="18" charset="0"/>
                          </a:rPr>
                          <m:t>/</m:t>
                        </m:r>
                        <m:r>
                          <a:rPr lang="fr-FR" b="0" i="1" smtClean="0">
                            <a:latin typeface="Cambria Math" panose="02040503050406030204" pitchFamily="18" charset="0"/>
                          </a:rPr>
                          <m:t>𝐿</m:t>
                        </m:r>
                      </m:e>
                      <m:sub>
                        <m:r>
                          <a:rPr lang="fr-FR" b="0" i="1" smtClean="0">
                            <a:latin typeface="Cambria Math" panose="02040503050406030204" pitchFamily="18" charset="0"/>
                          </a:rPr>
                          <m:t>𝑇𝑖</m:t>
                        </m:r>
                      </m:sub>
                    </m:sSub>
                  </m:oMath>
                </a14:m>
                <a:r>
                  <a:rPr lang="en-GB" dirty="0"/>
                  <a:t>)</a:t>
                </a:r>
              </a:p>
              <a:p>
                <a:r>
                  <a:rPr lang="en-GB" dirty="0"/>
                  <a:t>Normalized logarithmic electron temperature Gradient (</a:t>
                </a:r>
                <a14:m>
                  <m:oMath xmlns:m="http://schemas.openxmlformats.org/officeDocument/2006/math">
                    <m:sSub>
                      <m:sSubPr>
                        <m:ctrlPr>
                          <a:rPr lang="en-GB" i="1">
                            <a:latin typeface="Cambria Math" panose="02040503050406030204" pitchFamily="18" charset="0"/>
                          </a:rPr>
                        </m:ctrlPr>
                      </m:sSubPr>
                      <m:e>
                        <m:r>
                          <a:rPr lang="fr-FR" b="0" i="1" smtClean="0">
                            <a:latin typeface="Cambria Math" panose="02040503050406030204" pitchFamily="18" charset="0"/>
                          </a:rPr>
                          <m:t>𝑅</m:t>
                        </m:r>
                        <m:r>
                          <a:rPr lang="fr-FR" b="0" i="1" smtClean="0">
                            <a:latin typeface="Cambria Math" panose="02040503050406030204" pitchFamily="18" charset="0"/>
                          </a:rPr>
                          <m:t>/</m:t>
                        </m:r>
                        <m:r>
                          <a:rPr lang="fr-FR" b="0" i="1" smtClean="0">
                            <a:latin typeface="Cambria Math" panose="02040503050406030204" pitchFamily="18" charset="0"/>
                          </a:rPr>
                          <m:t>𝐿</m:t>
                        </m:r>
                      </m:e>
                      <m:sub>
                        <m:r>
                          <a:rPr lang="fr-FR" i="1">
                            <a:latin typeface="Cambria Math" panose="02040503050406030204" pitchFamily="18" charset="0"/>
                          </a:rPr>
                          <m:t>𝑇</m:t>
                        </m:r>
                        <m:r>
                          <a:rPr lang="fr-FR" b="0" i="1" smtClean="0">
                            <a:latin typeface="Cambria Math" panose="02040503050406030204" pitchFamily="18" charset="0"/>
                          </a:rPr>
                          <m:t>𝑒</m:t>
                        </m:r>
                      </m:sub>
                    </m:sSub>
                  </m:oMath>
                </a14:m>
                <a:r>
                  <a:rPr lang="en-GB" dirty="0"/>
                  <a:t>)</a:t>
                </a:r>
              </a:p>
              <a:p>
                <a:r>
                  <a:rPr lang="en-GB" dirty="0"/>
                  <a:t>Normalized logarithmic density gradient (</a:t>
                </a:r>
                <a14:m>
                  <m:oMath xmlns:m="http://schemas.openxmlformats.org/officeDocument/2006/math">
                    <m:sSub>
                      <m:sSubPr>
                        <m:ctrlPr>
                          <a:rPr lang="en-GB" i="1">
                            <a:latin typeface="Cambria Math" panose="02040503050406030204" pitchFamily="18" charset="0"/>
                          </a:rPr>
                        </m:ctrlPr>
                      </m:sSubPr>
                      <m:e>
                        <m:r>
                          <a:rPr lang="fr-FR" b="0" i="1" smtClean="0">
                            <a:latin typeface="Cambria Math" panose="02040503050406030204" pitchFamily="18" charset="0"/>
                          </a:rPr>
                          <m:t>𝑅</m:t>
                        </m:r>
                        <m:r>
                          <a:rPr lang="fr-FR" b="0" i="1" smtClean="0">
                            <a:latin typeface="Cambria Math" panose="02040503050406030204" pitchFamily="18" charset="0"/>
                          </a:rPr>
                          <m:t>/</m:t>
                        </m:r>
                        <m:r>
                          <a:rPr lang="fr-FR" b="0" i="1" smtClean="0">
                            <a:latin typeface="Cambria Math" panose="02040503050406030204" pitchFamily="18" charset="0"/>
                          </a:rPr>
                          <m:t>𝐿</m:t>
                        </m:r>
                      </m:e>
                      <m:sub>
                        <m:r>
                          <a:rPr lang="fr-FR" b="0" i="1" smtClean="0">
                            <a:latin typeface="Cambria Math" panose="02040503050406030204" pitchFamily="18" charset="0"/>
                          </a:rPr>
                          <m:t>𝑛𝑒</m:t>
                        </m:r>
                      </m:sub>
                    </m:sSub>
                  </m:oMath>
                </a14:m>
                <a:r>
                  <a:rPr lang="en-GB" dirty="0"/>
                  <a:t>)</a:t>
                </a:r>
              </a:p>
              <a:p>
                <a:r>
                  <a:rPr lang="en-GB" dirty="0"/>
                  <a:t>Magnetic pitch angle/ safety factor (</a:t>
                </a:r>
                <a14:m>
                  <m:oMath xmlns:m="http://schemas.openxmlformats.org/officeDocument/2006/math">
                    <m:r>
                      <a:rPr lang="fr-FR" b="0" i="1" smtClean="0">
                        <a:latin typeface="Cambria Math" panose="02040503050406030204" pitchFamily="18" charset="0"/>
                      </a:rPr>
                      <m:t>𝑞</m:t>
                    </m:r>
                  </m:oMath>
                </a14:m>
                <a:r>
                  <a:rPr lang="en-GB" dirty="0"/>
                  <a:t>)</a:t>
                </a:r>
              </a:p>
              <a:p>
                <a:r>
                  <a:rPr lang="en-GB" dirty="0"/>
                  <a:t>Magnetic pitch angle shear (</a:t>
                </a:r>
                <a14:m>
                  <m:oMath xmlns:m="http://schemas.openxmlformats.org/officeDocument/2006/math">
                    <m:acc>
                      <m:accPr>
                        <m:chr m:val="̂"/>
                        <m:ctrlPr>
                          <a:rPr lang="en-GB" i="1" smtClean="0">
                            <a:latin typeface="Cambria Math" panose="02040503050406030204" pitchFamily="18" charset="0"/>
                          </a:rPr>
                        </m:ctrlPr>
                      </m:accPr>
                      <m:e>
                        <m:r>
                          <a:rPr lang="fr-FR" b="0" i="1" smtClean="0">
                            <a:latin typeface="Cambria Math" panose="02040503050406030204" pitchFamily="18" charset="0"/>
                          </a:rPr>
                          <m:t>𝑠</m:t>
                        </m:r>
                      </m:e>
                    </m:acc>
                  </m:oMath>
                </a14:m>
                <a:r>
                  <a:rPr lang="en-GB" dirty="0"/>
                  <a:t>)</a:t>
                </a:r>
              </a:p>
              <a:p>
                <a:r>
                  <a:rPr lang="en-GB" dirty="0"/>
                  <a:t>Radial coordinate (</a:t>
                </a:r>
                <a14:m>
                  <m:oMath xmlns:m="http://schemas.openxmlformats.org/officeDocument/2006/math">
                    <m:r>
                      <a:rPr lang="fr-FR" b="0" i="1" smtClean="0">
                        <a:latin typeface="Cambria Math" panose="02040503050406030204" pitchFamily="18" charset="0"/>
                      </a:rPr>
                      <m:t>𝑥</m:t>
                    </m:r>
                  </m:oMath>
                </a14:m>
                <a:r>
                  <a:rPr lang="en-GB" dirty="0"/>
                  <a:t>)</a:t>
                </a:r>
              </a:p>
              <a:p>
                <a:r>
                  <a:rPr lang="en-GB" dirty="0"/>
                  <a:t>Dilution (</a:t>
                </a:r>
                <a14:m>
                  <m:oMath xmlns:m="http://schemas.openxmlformats.org/officeDocument/2006/math">
                    <m:sSub>
                      <m:sSubPr>
                        <m:ctrlPr>
                          <a:rPr lang="en-GB" i="1" smtClean="0">
                            <a:latin typeface="Cambria Math" panose="02040503050406030204" pitchFamily="18" charset="0"/>
                          </a:rPr>
                        </m:ctrlPr>
                      </m:sSubPr>
                      <m:e>
                        <m:r>
                          <a:rPr lang="fr-FR" b="0" i="1" smtClean="0">
                            <a:latin typeface="Cambria Math" panose="02040503050406030204" pitchFamily="18" charset="0"/>
                          </a:rPr>
                          <m:t>𝑛</m:t>
                        </m:r>
                      </m:e>
                      <m:sub>
                        <m:r>
                          <a:rPr lang="fr-FR" b="0" i="1" smtClean="0">
                            <a:latin typeface="Cambria Math" panose="02040503050406030204" pitchFamily="18" charset="0"/>
                          </a:rPr>
                          <m:t>𝑚𝑎𝑖𝑛</m:t>
                        </m:r>
                        <m:r>
                          <a:rPr lang="fr-FR" b="0" i="1" smtClean="0">
                            <a:latin typeface="Cambria Math" panose="02040503050406030204" pitchFamily="18" charset="0"/>
                          </a:rPr>
                          <m:t>_</m:t>
                        </m:r>
                        <m:r>
                          <a:rPr lang="fr-FR" b="0" i="1" smtClean="0">
                            <a:latin typeface="Cambria Math" panose="02040503050406030204" pitchFamily="18" charset="0"/>
                          </a:rPr>
                          <m:t>𝑖</m:t>
                        </m:r>
                        <m:r>
                          <a:rPr lang="fr-FR" b="0" i="1" smtClean="0">
                            <a:latin typeface="Cambria Math" panose="02040503050406030204" pitchFamily="18" charset="0"/>
                          </a:rPr>
                          <m:t>𝑜𝑛</m:t>
                        </m:r>
                      </m:sub>
                    </m:sSub>
                    <m:r>
                      <a:rPr lang="fr-FR" b="0" i="1" smtClean="0">
                        <a:latin typeface="Cambria Math" panose="02040503050406030204" pitchFamily="18" charset="0"/>
                      </a:rPr>
                      <m:t>/</m:t>
                    </m:r>
                    <m:sSub>
                      <m:sSubPr>
                        <m:ctrlPr>
                          <a:rPr lang="en-GB" i="1">
                            <a:latin typeface="Cambria Math" panose="02040503050406030204" pitchFamily="18" charset="0"/>
                          </a:rPr>
                        </m:ctrlPr>
                      </m:sSubPr>
                      <m:e>
                        <m:r>
                          <a:rPr lang="fr-FR" i="1">
                            <a:latin typeface="Cambria Math" panose="02040503050406030204" pitchFamily="18" charset="0"/>
                          </a:rPr>
                          <m:t>𝑛</m:t>
                        </m:r>
                      </m:e>
                      <m:sub>
                        <m:r>
                          <a:rPr lang="fr-FR" b="0" i="1" smtClean="0">
                            <a:latin typeface="Cambria Math" panose="02040503050406030204" pitchFamily="18" charset="0"/>
                          </a:rPr>
                          <m:t>𝑒</m:t>
                        </m:r>
                      </m:sub>
                    </m:sSub>
                  </m:oMath>
                </a14:m>
                <a:r>
                  <a:rPr lang="en-GB" dirty="0"/>
                  <a:t>)</a:t>
                </a:r>
              </a:p>
              <a:p>
                <a:r>
                  <a:rPr lang="en-GB" dirty="0" err="1"/>
                  <a:t>Collisionality</a:t>
                </a:r>
                <a:r>
                  <a:rPr lang="en-GB" dirty="0"/>
                  <a:t> (</a:t>
                </a:r>
                <a14:m>
                  <m:oMath xmlns:m="http://schemas.openxmlformats.org/officeDocument/2006/math">
                    <m:sSup>
                      <m:sSupPr>
                        <m:ctrlPr>
                          <a:rPr lang="fr-FR" b="0" i="1" smtClean="0">
                            <a:latin typeface="Cambria Math" panose="02040503050406030204" pitchFamily="18" charset="0"/>
                          </a:rPr>
                        </m:ctrlPr>
                      </m:sSupPr>
                      <m:e>
                        <m:r>
                          <a:rPr lang="fr-FR" b="0" i="1" smtClean="0">
                            <a:latin typeface="Cambria Math" panose="02040503050406030204" pitchFamily="18" charset="0"/>
                          </a:rPr>
                          <m:t>𝑣</m:t>
                        </m:r>
                      </m:e>
                      <m:sup>
                        <m:r>
                          <a:rPr lang="fr-FR" b="0" i="1" smtClean="0">
                            <a:latin typeface="Cambria Math" panose="02040503050406030204" pitchFamily="18" charset="0"/>
                          </a:rPr>
                          <m:t>∗</m:t>
                        </m:r>
                      </m:sup>
                    </m:sSup>
                  </m:oMath>
                </a14:m>
                <a:r>
                  <a:rPr lang="en-GB" dirty="0"/>
                  <a:t>)</a:t>
                </a:r>
              </a:p>
              <a:p>
                <a:r>
                  <a:rPr lang="en-GB" dirty="0"/>
                  <a:t>Ion-electron temperature gradient </a:t>
                </a:r>
                <a14:m>
                  <m:oMath xmlns:m="http://schemas.openxmlformats.org/officeDocument/2006/math">
                    <m:sSub>
                      <m:sSubPr>
                        <m:ctrlPr>
                          <a:rPr lang="en-GB" i="1" smtClean="0">
                            <a:latin typeface="Cambria Math" panose="02040503050406030204" pitchFamily="18" charset="0"/>
                          </a:rPr>
                        </m:ctrlPr>
                      </m:sSubPr>
                      <m:e>
                        <m:r>
                          <a:rPr lang="fr-FR" b="0" i="1" smtClean="0">
                            <a:latin typeface="Cambria Math" panose="02040503050406030204" pitchFamily="18" charset="0"/>
                          </a:rPr>
                          <m:t>𝑇</m:t>
                        </m:r>
                      </m:e>
                      <m:sub>
                        <m:r>
                          <a:rPr lang="fr-FR" b="0" i="1" smtClean="0">
                            <a:latin typeface="Cambria Math" panose="02040503050406030204" pitchFamily="18" charset="0"/>
                          </a:rPr>
                          <m:t>𝑖</m:t>
                        </m:r>
                      </m:sub>
                    </m:sSub>
                    <m:r>
                      <a:rPr lang="fr-FR" b="0" i="1" smtClean="0">
                        <a:latin typeface="Cambria Math" panose="02040503050406030204" pitchFamily="18" charset="0"/>
                      </a:rPr>
                      <m:t>/</m:t>
                    </m:r>
                    <m:sSub>
                      <m:sSubPr>
                        <m:ctrlPr>
                          <a:rPr lang="fr-FR" b="0" i="1" smtClean="0">
                            <a:latin typeface="Cambria Math" panose="02040503050406030204" pitchFamily="18" charset="0"/>
                          </a:rPr>
                        </m:ctrlPr>
                      </m:sSubPr>
                      <m:e>
                        <m:r>
                          <a:rPr lang="fr-FR" b="0" i="1" smtClean="0">
                            <a:latin typeface="Cambria Math" panose="02040503050406030204" pitchFamily="18" charset="0"/>
                          </a:rPr>
                          <m:t>𝑇</m:t>
                        </m:r>
                      </m:e>
                      <m:sub>
                        <m:r>
                          <a:rPr lang="fr-FR" b="0" i="1" smtClean="0">
                            <a:latin typeface="Cambria Math" panose="02040503050406030204" pitchFamily="18" charset="0"/>
                          </a:rPr>
                          <m:t>𝑒</m:t>
                        </m:r>
                      </m:sub>
                    </m:sSub>
                  </m:oMath>
                </a14:m>
                <a:br>
                  <a:rPr lang="en-GB" dirty="0"/>
                </a:br>
                <a:endParaRPr lang="en-GB" dirty="0"/>
              </a:p>
            </p:txBody>
          </p:sp>
        </mc:Choice>
        <mc:Fallback>
          <p:sp>
            <p:nvSpPr>
              <p:cNvPr id="3" name="Content Placeholder 2">
                <a:extLst>
                  <a:ext uri="{FF2B5EF4-FFF2-40B4-BE49-F238E27FC236}">
                    <a16:creationId xmlns:a16="http://schemas.microsoft.com/office/drawing/2014/main" id="{5FD52B0E-8A72-9343-8772-B5ADA72B2978}"/>
                  </a:ext>
                </a:extLst>
              </p:cNvPr>
              <p:cNvSpPr>
                <a:spLocks noGrp="1" noRot="1" noChangeAspect="1" noMove="1" noResize="1" noEditPoints="1" noAdjustHandles="1" noChangeArrowheads="1" noChangeShapeType="1" noTextEdit="1"/>
              </p:cNvSpPr>
              <p:nvPr>
                <p:ph idx="1"/>
              </p:nvPr>
            </p:nvSpPr>
            <p:spPr>
              <a:blipFill>
                <a:blip r:embed="rId2"/>
                <a:stretch>
                  <a:fillRect l="-1498"/>
                </a:stretch>
              </a:blipFill>
            </p:spPr>
            <p:txBody>
              <a:bodyPr/>
              <a:lstStyle/>
              <a:p>
                <a:r>
                  <a:rPr lang="en-GB">
                    <a:noFill/>
                  </a:rPr>
                  <a:t> </a:t>
                </a:r>
              </a:p>
            </p:txBody>
          </p:sp>
        </mc:Fallback>
      </mc:AlternateContent>
      <p:sp>
        <p:nvSpPr>
          <p:cNvPr id="4" name="Footer Placeholder 3">
            <a:extLst>
              <a:ext uri="{FF2B5EF4-FFF2-40B4-BE49-F238E27FC236}">
                <a16:creationId xmlns:a16="http://schemas.microsoft.com/office/drawing/2014/main" id="{5E14DBA5-55CC-1640-B914-73669687BCC0}"/>
              </a:ext>
            </a:extLst>
          </p:cNvPr>
          <p:cNvSpPr>
            <a:spLocks noGrp="1"/>
          </p:cNvSpPr>
          <p:nvPr>
            <p:ph type="ftr" sz="quarter" idx="3"/>
          </p:nvPr>
        </p:nvSpPr>
        <p:spPr/>
        <p:txBody>
          <a:bodyPr/>
          <a:lstStyle/>
          <a:p>
            <a:r>
              <a:rPr lang="nl-NL"/>
              <a:t>C. Bouvy |  BSc Thesis Defense</a:t>
            </a:r>
            <a:endParaRPr lang="nl-NL" dirty="0"/>
          </a:p>
        </p:txBody>
      </p:sp>
      <p:sp>
        <p:nvSpPr>
          <p:cNvPr id="5" name="Slide Number Placeholder 4">
            <a:extLst>
              <a:ext uri="{FF2B5EF4-FFF2-40B4-BE49-F238E27FC236}">
                <a16:creationId xmlns:a16="http://schemas.microsoft.com/office/drawing/2014/main" id="{2837DB28-44D5-B24B-9E50-D0DF38A4C79B}"/>
              </a:ext>
            </a:extLst>
          </p:cNvPr>
          <p:cNvSpPr>
            <a:spLocks noGrp="1"/>
          </p:cNvSpPr>
          <p:nvPr>
            <p:ph type="sldNum" sz="quarter" idx="4"/>
          </p:nvPr>
        </p:nvSpPr>
        <p:spPr/>
        <p:txBody>
          <a:bodyPr/>
          <a:lstStyle/>
          <a:p>
            <a:fld id="{CF26CF14-CA55-4C05-9804-096C821AFF5B}" type="slidenum">
              <a:rPr lang="nl-NL" smtClean="0"/>
              <a:pPr/>
              <a:t>22</a:t>
            </a:fld>
            <a:endParaRPr lang="nl-NL" dirty="0"/>
          </a:p>
        </p:txBody>
      </p:sp>
    </p:spTree>
    <p:extLst>
      <p:ext uri="{BB962C8B-B14F-4D97-AF65-F5344CB8AC3E}">
        <p14:creationId xmlns:p14="http://schemas.microsoft.com/office/powerpoint/2010/main" val="124849146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E579C-2E91-6245-A742-9953518D44D1}"/>
              </a:ext>
            </a:extLst>
          </p:cNvPr>
          <p:cNvSpPr>
            <a:spLocks noGrp="1"/>
          </p:cNvSpPr>
          <p:nvPr>
            <p:ph type="title"/>
          </p:nvPr>
        </p:nvSpPr>
        <p:spPr/>
        <p:txBody>
          <a:bodyPr/>
          <a:lstStyle/>
          <a:p>
            <a:r>
              <a:rPr lang="en-GB" dirty="0"/>
              <a:t>Data Filtering</a:t>
            </a:r>
          </a:p>
        </p:txBody>
      </p:sp>
      <p:sp>
        <p:nvSpPr>
          <p:cNvPr id="3" name="Content Placeholder 2">
            <a:extLst>
              <a:ext uri="{FF2B5EF4-FFF2-40B4-BE49-F238E27FC236}">
                <a16:creationId xmlns:a16="http://schemas.microsoft.com/office/drawing/2014/main" id="{5FD52B0E-8A72-9343-8772-B5ADA72B2978}"/>
              </a:ext>
            </a:extLst>
          </p:cNvPr>
          <p:cNvSpPr>
            <a:spLocks noGrp="1"/>
          </p:cNvSpPr>
          <p:nvPr>
            <p:ph idx="1"/>
          </p:nvPr>
        </p:nvSpPr>
        <p:spPr/>
        <p:txBody>
          <a:bodyPr>
            <a:normAutofit/>
          </a:bodyPr>
          <a:lstStyle/>
          <a:p>
            <a:endParaRPr lang="en-GB" dirty="0"/>
          </a:p>
          <a:p>
            <a:endParaRPr lang="en-GB" dirty="0"/>
          </a:p>
          <a:p>
            <a:r>
              <a:rPr lang="en-GB" dirty="0"/>
              <a:t>Points with negative heat flux</a:t>
            </a:r>
          </a:p>
          <a:p>
            <a:endParaRPr lang="en-GB" dirty="0"/>
          </a:p>
          <a:p>
            <a:r>
              <a:rPr lang="en-GB" dirty="0"/>
              <a:t>Points where ambipolarity is violated by more than 50%</a:t>
            </a:r>
          </a:p>
          <a:p>
            <a:endParaRPr lang="en-GB" dirty="0"/>
          </a:p>
          <a:p>
            <a:r>
              <a:rPr lang="en-GB" dirty="0"/>
              <a:t>Points with very tiny transport (≤1×10−4GB units)</a:t>
            </a:r>
          </a:p>
          <a:p>
            <a:endParaRPr lang="en-GB" dirty="0"/>
          </a:p>
          <a:p>
            <a:r>
              <a:rPr lang="en-GB" dirty="0"/>
              <a:t>Points where the sum of the fluxes calculated in separate modes is over 50% more than the total flux</a:t>
            </a:r>
            <a:br>
              <a:rPr lang="en-GB" dirty="0"/>
            </a:br>
            <a:endParaRPr lang="en-GB" dirty="0"/>
          </a:p>
        </p:txBody>
      </p:sp>
      <p:sp>
        <p:nvSpPr>
          <p:cNvPr id="4" name="Footer Placeholder 3">
            <a:extLst>
              <a:ext uri="{FF2B5EF4-FFF2-40B4-BE49-F238E27FC236}">
                <a16:creationId xmlns:a16="http://schemas.microsoft.com/office/drawing/2014/main" id="{5E14DBA5-55CC-1640-B914-73669687BCC0}"/>
              </a:ext>
            </a:extLst>
          </p:cNvPr>
          <p:cNvSpPr>
            <a:spLocks noGrp="1"/>
          </p:cNvSpPr>
          <p:nvPr>
            <p:ph type="ftr" sz="quarter" idx="3"/>
          </p:nvPr>
        </p:nvSpPr>
        <p:spPr/>
        <p:txBody>
          <a:bodyPr/>
          <a:lstStyle/>
          <a:p>
            <a:r>
              <a:rPr lang="nl-NL"/>
              <a:t>C. Bouvy |  BSc Thesis Defense</a:t>
            </a:r>
            <a:endParaRPr lang="nl-NL" dirty="0"/>
          </a:p>
        </p:txBody>
      </p:sp>
      <p:sp>
        <p:nvSpPr>
          <p:cNvPr id="5" name="Slide Number Placeholder 4">
            <a:extLst>
              <a:ext uri="{FF2B5EF4-FFF2-40B4-BE49-F238E27FC236}">
                <a16:creationId xmlns:a16="http://schemas.microsoft.com/office/drawing/2014/main" id="{169C9C32-71C1-D34E-80F8-F9CD268FFBED}"/>
              </a:ext>
            </a:extLst>
          </p:cNvPr>
          <p:cNvSpPr>
            <a:spLocks noGrp="1"/>
          </p:cNvSpPr>
          <p:nvPr>
            <p:ph type="sldNum" sz="quarter" idx="4"/>
          </p:nvPr>
        </p:nvSpPr>
        <p:spPr/>
        <p:txBody>
          <a:bodyPr/>
          <a:lstStyle/>
          <a:p>
            <a:fld id="{CF26CF14-CA55-4C05-9804-096C821AFF5B}" type="slidenum">
              <a:rPr lang="nl-NL" smtClean="0"/>
              <a:pPr/>
              <a:t>23</a:t>
            </a:fld>
            <a:endParaRPr lang="nl-NL" dirty="0"/>
          </a:p>
        </p:txBody>
      </p:sp>
    </p:spTree>
    <p:extLst>
      <p:ext uri="{BB962C8B-B14F-4D97-AF65-F5344CB8AC3E}">
        <p14:creationId xmlns:p14="http://schemas.microsoft.com/office/powerpoint/2010/main" val="272695781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67389-D25F-5D40-BEB6-A1571F73722D}"/>
              </a:ext>
            </a:extLst>
          </p:cNvPr>
          <p:cNvSpPr>
            <a:spLocks noGrp="1"/>
          </p:cNvSpPr>
          <p:nvPr>
            <p:ph type="title"/>
          </p:nvPr>
        </p:nvSpPr>
        <p:spPr/>
        <p:txBody>
          <a:bodyPr/>
          <a:lstStyle/>
          <a:p>
            <a:r>
              <a:rPr lang="en-GB" dirty="0"/>
              <a:t>Section overview</a:t>
            </a:r>
          </a:p>
        </p:txBody>
      </p:sp>
      <p:sp>
        <p:nvSpPr>
          <p:cNvPr id="3" name="Content Placeholder 2">
            <a:extLst>
              <a:ext uri="{FF2B5EF4-FFF2-40B4-BE49-F238E27FC236}">
                <a16:creationId xmlns:a16="http://schemas.microsoft.com/office/drawing/2014/main" id="{9D6CAA40-97A0-6E44-A2C0-19CE982931F2}"/>
              </a:ext>
            </a:extLst>
          </p:cNvPr>
          <p:cNvSpPr>
            <a:spLocks noGrp="1"/>
          </p:cNvSpPr>
          <p:nvPr>
            <p:ph idx="1"/>
          </p:nvPr>
        </p:nvSpPr>
        <p:spPr/>
        <p:txBody>
          <a:bodyPr/>
          <a:lstStyle/>
          <a:p>
            <a:pPr marL="0" indent="0">
              <a:buNone/>
            </a:pPr>
            <a:endParaRPr lang="en-GB" dirty="0"/>
          </a:p>
          <a:p>
            <a:pPr marL="342900" indent="-342900">
              <a:buFont typeface="+mj-lt"/>
              <a:buAutoNum type="arabicPeriod"/>
            </a:pPr>
            <a:r>
              <a:rPr lang="en-GB" dirty="0"/>
              <a:t>Introduction</a:t>
            </a:r>
          </a:p>
          <a:p>
            <a:pPr marL="342900" indent="-342900">
              <a:buFont typeface="+mj-lt"/>
              <a:buAutoNum type="arabicPeriod"/>
            </a:pPr>
            <a:endParaRPr lang="en-GB" dirty="0"/>
          </a:p>
          <a:p>
            <a:pPr marL="342900" indent="-342900">
              <a:buFont typeface="+mj-lt"/>
              <a:buAutoNum type="arabicPeriod"/>
            </a:pPr>
            <a:r>
              <a:rPr lang="en-GB" dirty="0">
                <a:solidFill>
                  <a:schemeClr val="bg1">
                    <a:lumMod val="65000"/>
                  </a:schemeClr>
                </a:solidFill>
              </a:rPr>
              <a:t>Dataset generation</a:t>
            </a:r>
          </a:p>
          <a:p>
            <a:pPr marL="342900" indent="-342900">
              <a:buFont typeface="+mj-lt"/>
              <a:buAutoNum type="arabicPeriod"/>
            </a:pPr>
            <a:endParaRPr lang="en-GB" dirty="0">
              <a:solidFill>
                <a:schemeClr val="bg1">
                  <a:lumMod val="65000"/>
                </a:schemeClr>
              </a:solidFill>
            </a:endParaRPr>
          </a:p>
          <a:p>
            <a:pPr marL="342900" indent="-342900">
              <a:buFont typeface="+mj-lt"/>
              <a:buAutoNum type="arabicPeriod"/>
            </a:pPr>
            <a:r>
              <a:rPr lang="en-GB" dirty="0">
                <a:solidFill>
                  <a:schemeClr val="bg1">
                    <a:lumMod val="65000"/>
                  </a:schemeClr>
                </a:solidFill>
              </a:rPr>
              <a:t>Neural Network training and optimizing</a:t>
            </a:r>
          </a:p>
          <a:p>
            <a:pPr marL="342900" indent="-342900">
              <a:buFont typeface="+mj-lt"/>
              <a:buAutoNum type="arabicPeriod"/>
            </a:pPr>
            <a:endParaRPr lang="en-GB" dirty="0">
              <a:solidFill>
                <a:schemeClr val="bg1">
                  <a:lumMod val="65000"/>
                </a:schemeClr>
              </a:solidFill>
            </a:endParaRPr>
          </a:p>
          <a:p>
            <a:pPr marL="342900" indent="-342900">
              <a:buFont typeface="+mj-lt"/>
              <a:buAutoNum type="arabicPeriod"/>
            </a:pPr>
            <a:r>
              <a:rPr lang="en-GB" dirty="0">
                <a:solidFill>
                  <a:schemeClr val="bg1">
                    <a:lumMod val="65000"/>
                  </a:schemeClr>
                </a:solidFill>
              </a:rPr>
              <a:t>Results and final model evaluation</a:t>
            </a:r>
          </a:p>
          <a:p>
            <a:pPr marL="342900" indent="-342900">
              <a:buFont typeface="+mj-lt"/>
              <a:buAutoNum type="arabicPeriod"/>
            </a:pPr>
            <a:endParaRPr lang="en-GB" dirty="0">
              <a:solidFill>
                <a:schemeClr val="bg1">
                  <a:lumMod val="65000"/>
                </a:schemeClr>
              </a:solidFill>
            </a:endParaRPr>
          </a:p>
          <a:p>
            <a:pPr marL="342900" indent="-342900">
              <a:buFont typeface="+mj-lt"/>
              <a:buAutoNum type="arabicPeriod"/>
            </a:pPr>
            <a:r>
              <a:rPr lang="en-GB" dirty="0">
                <a:solidFill>
                  <a:schemeClr val="bg1">
                    <a:lumMod val="65000"/>
                  </a:schemeClr>
                </a:solidFill>
              </a:rPr>
              <a:t>Conclusion</a:t>
            </a:r>
          </a:p>
          <a:p>
            <a:pPr marL="342900" indent="-342900">
              <a:buFont typeface="+mj-lt"/>
              <a:buAutoNum type="arabicPeriod"/>
            </a:pPr>
            <a:endParaRPr lang="en-GB" dirty="0"/>
          </a:p>
          <a:p>
            <a:pPr marL="342900" indent="-342900">
              <a:buFont typeface="+mj-lt"/>
              <a:buAutoNum type="arabicPeriod"/>
            </a:pPr>
            <a:endParaRPr lang="en-GB" dirty="0"/>
          </a:p>
          <a:p>
            <a:pPr marL="342900" indent="-342900">
              <a:buFont typeface="+mj-lt"/>
              <a:buAutoNum type="arabicPeriod"/>
            </a:pPr>
            <a:endParaRPr lang="en-GB" dirty="0"/>
          </a:p>
        </p:txBody>
      </p:sp>
      <p:sp>
        <p:nvSpPr>
          <p:cNvPr id="4" name="Footer Placeholder 3">
            <a:extLst>
              <a:ext uri="{FF2B5EF4-FFF2-40B4-BE49-F238E27FC236}">
                <a16:creationId xmlns:a16="http://schemas.microsoft.com/office/drawing/2014/main" id="{85222CC9-46B9-1442-BBA4-5DE089B26EA8}"/>
              </a:ext>
            </a:extLst>
          </p:cNvPr>
          <p:cNvSpPr>
            <a:spLocks noGrp="1"/>
          </p:cNvSpPr>
          <p:nvPr>
            <p:ph type="ftr" sz="quarter" idx="3"/>
          </p:nvPr>
        </p:nvSpPr>
        <p:spPr/>
        <p:txBody>
          <a:bodyPr/>
          <a:lstStyle/>
          <a:p>
            <a:r>
              <a:rPr lang="nl-NL"/>
              <a:t>C. Bouvy |  BSc Thesis Defense</a:t>
            </a:r>
            <a:endParaRPr lang="nl-NL" dirty="0"/>
          </a:p>
        </p:txBody>
      </p:sp>
      <p:sp>
        <p:nvSpPr>
          <p:cNvPr id="5" name="Slide Number Placeholder 4">
            <a:extLst>
              <a:ext uri="{FF2B5EF4-FFF2-40B4-BE49-F238E27FC236}">
                <a16:creationId xmlns:a16="http://schemas.microsoft.com/office/drawing/2014/main" id="{6B1BF51A-A1B0-934D-8E88-B6D7B0F05B44}"/>
              </a:ext>
            </a:extLst>
          </p:cNvPr>
          <p:cNvSpPr>
            <a:spLocks noGrp="1"/>
          </p:cNvSpPr>
          <p:nvPr>
            <p:ph type="sldNum" sz="quarter" idx="4"/>
          </p:nvPr>
        </p:nvSpPr>
        <p:spPr/>
        <p:txBody>
          <a:bodyPr/>
          <a:lstStyle/>
          <a:p>
            <a:fld id="{CF26CF14-CA55-4C05-9804-096C821AFF5B}" type="slidenum">
              <a:rPr lang="nl-NL" smtClean="0"/>
              <a:pPr/>
              <a:t>3</a:t>
            </a:fld>
            <a:endParaRPr lang="nl-NL" dirty="0"/>
          </a:p>
        </p:txBody>
      </p:sp>
    </p:spTree>
    <p:extLst>
      <p:ext uri="{BB962C8B-B14F-4D97-AF65-F5344CB8AC3E}">
        <p14:creationId xmlns:p14="http://schemas.microsoft.com/office/powerpoint/2010/main" val="208773539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2CF41-0FF3-BD4E-A65E-0EBDEC1E1431}"/>
              </a:ext>
            </a:extLst>
          </p:cNvPr>
          <p:cNvSpPr>
            <a:spLocks noGrp="1"/>
          </p:cNvSpPr>
          <p:nvPr>
            <p:ph type="title"/>
          </p:nvPr>
        </p:nvSpPr>
        <p:spPr/>
        <p:txBody>
          <a:bodyPr/>
          <a:lstStyle/>
          <a:p>
            <a:r>
              <a:rPr lang="en-GB" dirty="0"/>
              <a:t>Nuclear Fusion</a:t>
            </a:r>
          </a:p>
        </p:txBody>
      </p:sp>
      <p:sp>
        <p:nvSpPr>
          <p:cNvPr id="4" name="Footer Placeholder 3">
            <a:extLst>
              <a:ext uri="{FF2B5EF4-FFF2-40B4-BE49-F238E27FC236}">
                <a16:creationId xmlns:a16="http://schemas.microsoft.com/office/drawing/2014/main" id="{2D9CA5F6-4C4B-FE41-973B-27A70F0AE3F8}"/>
              </a:ext>
            </a:extLst>
          </p:cNvPr>
          <p:cNvSpPr>
            <a:spLocks noGrp="1"/>
          </p:cNvSpPr>
          <p:nvPr>
            <p:ph type="ftr" sz="quarter" idx="3"/>
          </p:nvPr>
        </p:nvSpPr>
        <p:spPr/>
        <p:txBody>
          <a:bodyPr/>
          <a:lstStyle/>
          <a:p>
            <a:r>
              <a:rPr lang="nl-NL"/>
              <a:t>C. Bouvy |  BSc Thesis Defense</a:t>
            </a:r>
            <a:endParaRPr lang="nl-NL" dirty="0"/>
          </a:p>
        </p:txBody>
      </p:sp>
      <p:pic>
        <p:nvPicPr>
          <p:cNvPr id="1026" name="Picture 2" descr="The JET tokamak reactor">
            <a:extLst>
              <a:ext uri="{FF2B5EF4-FFF2-40B4-BE49-F238E27FC236}">
                <a16:creationId xmlns:a16="http://schemas.microsoft.com/office/drawing/2014/main" id="{17FEDE03-2F80-BB46-B923-E98DCC02E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2282" y="1553603"/>
            <a:ext cx="5311369" cy="4273992"/>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3A436DEC-5CB7-7D4F-BC3C-BF5106D0273A}"/>
              </a:ext>
            </a:extLst>
          </p:cNvPr>
          <p:cNvSpPr>
            <a:spLocks noGrp="1"/>
          </p:cNvSpPr>
          <p:nvPr>
            <p:ph type="sldNum" sz="quarter" idx="4"/>
          </p:nvPr>
        </p:nvSpPr>
        <p:spPr/>
        <p:txBody>
          <a:bodyPr/>
          <a:lstStyle/>
          <a:p>
            <a:fld id="{CF26CF14-CA55-4C05-9804-096C821AFF5B}" type="slidenum">
              <a:rPr lang="nl-NL" smtClean="0"/>
              <a:pPr/>
              <a:t>4</a:t>
            </a:fld>
            <a:endParaRPr lang="nl-NL" dirty="0"/>
          </a:p>
        </p:txBody>
      </p:sp>
      <p:sp>
        <p:nvSpPr>
          <p:cNvPr id="5" name="Rectangle 4">
            <a:extLst>
              <a:ext uri="{FF2B5EF4-FFF2-40B4-BE49-F238E27FC236}">
                <a16:creationId xmlns:a16="http://schemas.microsoft.com/office/drawing/2014/main" id="{E484BD3F-FD16-9C4F-906E-B3F686BFDBF7}"/>
              </a:ext>
            </a:extLst>
          </p:cNvPr>
          <p:cNvSpPr/>
          <p:nvPr/>
        </p:nvSpPr>
        <p:spPr>
          <a:xfrm>
            <a:off x="5065017" y="6037700"/>
            <a:ext cx="1685461" cy="276999"/>
          </a:xfrm>
          <a:prstGeom prst="rect">
            <a:avLst/>
          </a:prstGeom>
        </p:spPr>
        <p:txBody>
          <a:bodyPr wrap="none">
            <a:spAutoFit/>
          </a:bodyPr>
          <a:lstStyle/>
          <a:p>
            <a:r>
              <a:rPr lang="en-GB" sz="1200" dirty="0"/>
              <a:t>https://</a:t>
            </a:r>
            <a:r>
              <a:rPr lang="en-GB" sz="1200" dirty="0" err="1"/>
              <a:t>www.iter.org</a:t>
            </a:r>
            <a:r>
              <a:rPr lang="en-GB" sz="1200" dirty="0"/>
              <a:t>/</a:t>
            </a:r>
          </a:p>
        </p:txBody>
      </p:sp>
    </p:spTree>
    <p:extLst>
      <p:ext uri="{BB962C8B-B14F-4D97-AF65-F5344CB8AC3E}">
        <p14:creationId xmlns:p14="http://schemas.microsoft.com/office/powerpoint/2010/main" val="7403399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92053-40EB-2548-97C4-D59C43FEE0EC}"/>
              </a:ext>
            </a:extLst>
          </p:cNvPr>
          <p:cNvSpPr>
            <a:spLocks noGrp="1"/>
          </p:cNvSpPr>
          <p:nvPr>
            <p:ph type="title"/>
          </p:nvPr>
        </p:nvSpPr>
        <p:spPr/>
        <p:txBody>
          <a:bodyPr/>
          <a:lstStyle/>
          <a:p>
            <a:r>
              <a:rPr lang="en-GB" dirty="0"/>
              <a:t>Turbulent Transport Models</a:t>
            </a:r>
          </a:p>
        </p:txBody>
      </p:sp>
      <p:sp>
        <p:nvSpPr>
          <p:cNvPr id="3" name="Content Placeholder 2">
            <a:extLst>
              <a:ext uri="{FF2B5EF4-FFF2-40B4-BE49-F238E27FC236}">
                <a16:creationId xmlns:a16="http://schemas.microsoft.com/office/drawing/2014/main" id="{B26D17A8-E84A-3E4A-AF73-8609189E7450}"/>
              </a:ext>
            </a:extLst>
          </p:cNvPr>
          <p:cNvSpPr>
            <a:spLocks noGrp="1"/>
          </p:cNvSpPr>
          <p:nvPr>
            <p:ph idx="1"/>
          </p:nvPr>
        </p:nvSpPr>
        <p:spPr/>
        <p:txBody>
          <a:bodyPr/>
          <a:lstStyle/>
          <a:p>
            <a:endParaRPr lang="en-GB" sz="2200" dirty="0"/>
          </a:p>
          <a:p>
            <a:endParaRPr lang="en-GB" sz="2200" dirty="0"/>
          </a:p>
          <a:p>
            <a:r>
              <a:rPr lang="en-GB" sz="2200" dirty="0" err="1"/>
              <a:t>QuaLiKiz</a:t>
            </a:r>
            <a:endParaRPr lang="en-GB" sz="2200" dirty="0"/>
          </a:p>
          <a:p>
            <a:pPr lvl="1"/>
            <a:r>
              <a:rPr lang="en-GB" sz="1800" dirty="0"/>
              <a:t>Reduced order turbulence model</a:t>
            </a:r>
          </a:p>
          <a:p>
            <a:endParaRPr lang="en-GB" dirty="0"/>
          </a:p>
          <a:p>
            <a:r>
              <a:rPr lang="en-GB" sz="2200" dirty="0"/>
              <a:t>QLKNN</a:t>
            </a:r>
          </a:p>
          <a:p>
            <a:pPr lvl="1"/>
            <a:r>
              <a:rPr lang="en-CA" sz="1800" dirty="0"/>
              <a:t>Neural Network reproducing </a:t>
            </a:r>
            <a:r>
              <a:rPr lang="en-CA" sz="1800" dirty="0" err="1"/>
              <a:t>QuaLiKiz</a:t>
            </a:r>
            <a:r>
              <a:rPr lang="en-CA" sz="1800" dirty="0"/>
              <a:t> input-output mappings</a:t>
            </a:r>
          </a:p>
          <a:p>
            <a:pPr lvl="1"/>
            <a:endParaRPr lang="en-GB" dirty="0"/>
          </a:p>
        </p:txBody>
      </p:sp>
      <p:sp>
        <p:nvSpPr>
          <p:cNvPr id="4" name="Footer Placeholder 3">
            <a:extLst>
              <a:ext uri="{FF2B5EF4-FFF2-40B4-BE49-F238E27FC236}">
                <a16:creationId xmlns:a16="http://schemas.microsoft.com/office/drawing/2014/main" id="{A3118E85-B82F-AE44-BCFC-C0C7C6DA0414}"/>
              </a:ext>
            </a:extLst>
          </p:cNvPr>
          <p:cNvSpPr>
            <a:spLocks noGrp="1"/>
          </p:cNvSpPr>
          <p:nvPr>
            <p:ph type="ftr" sz="quarter" idx="3"/>
          </p:nvPr>
        </p:nvSpPr>
        <p:spPr/>
        <p:txBody>
          <a:bodyPr/>
          <a:lstStyle/>
          <a:p>
            <a:r>
              <a:rPr lang="nl-NL"/>
              <a:t>C. Bouvy |  BSc Thesis Defense</a:t>
            </a:r>
            <a:endParaRPr lang="nl-NL" dirty="0"/>
          </a:p>
        </p:txBody>
      </p:sp>
      <p:sp>
        <p:nvSpPr>
          <p:cNvPr id="5" name="Slide Number Placeholder 4">
            <a:extLst>
              <a:ext uri="{FF2B5EF4-FFF2-40B4-BE49-F238E27FC236}">
                <a16:creationId xmlns:a16="http://schemas.microsoft.com/office/drawing/2014/main" id="{A8E232E5-9A2E-1A46-AA34-4AA73372C696}"/>
              </a:ext>
            </a:extLst>
          </p:cNvPr>
          <p:cNvSpPr>
            <a:spLocks noGrp="1"/>
          </p:cNvSpPr>
          <p:nvPr>
            <p:ph type="sldNum" sz="quarter" idx="4"/>
          </p:nvPr>
        </p:nvSpPr>
        <p:spPr/>
        <p:txBody>
          <a:bodyPr/>
          <a:lstStyle/>
          <a:p>
            <a:fld id="{CF26CF14-CA55-4C05-9804-096C821AFF5B}" type="slidenum">
              <a:rPr lang="nl-NL" smtClean="0"/>
              <a:pPr/>
              <a:t>5</a:t>
            </a:fld>
            <a:endParaRPr lang="nl-NL" dirty="0"/>
          </a:p>
        </p:txBody>
      </p:sp>
    </p:spTree>
    <p:extLst>
      <p:ext uri="{BB962C8B-B14F-4D97-AF65-F5344CB8AC3E}">
        <p14:creationId xmlns:p14="http://schemas.microsoft.com/office/powerpoint/2010/main" val="133427908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32C24-F3CC-5E47-8C61-DEEDBDEFFCCF}"/>
              </a:ext>
            </a:extLst>
          </p:cNvPr>
          <p:cNvSpPr>
            <a:spLocks noGrp="1"/>
          </p:cNvSpPr>
          <p:nvPr>
            <p:ph type="title"/>
          </p:nvPr>
        </p:nvSpPr>
        <p:spPr>
          <a:xfrm>
            <a:off x="434348" y="171027"/>
            <a:ext cx="10946800" cy="1130400"/>
          </a:xfrm>
        </p:spPr>
        <p:txBody>
          <a:bodyPr/>
          <a:lstStyle/>
          <a:p>
            <a:r>
              <a:rPr lang="en-GB" dirty="0"/>
              <a:t>Nuclear Fusion: Tokamak Edge</a:t>
            </a:r>
          </a:p>
        </p:txBody>
      </p:sp>
      <p:sp>
        <p:nvSpPr>
          <p:cNvPr id="4" name="Footer Placeholder 3">
            <a:extLst>
              <a:ext uri="{FF2B5EF4-FFF2-40B4-BE49-F238E27FC236}">
                <a16:creationId xmlns:a16="http://schemas.microsoft.com/office/drawing/2014/main" id="{5328DC7C-0D94-B449-9239-6B106CEE6E76}"/>
              </a:ext>
            </a:extLst>
          </p:cNvPr>
          <p:cNvSpPr>
            <a:spLocks noGrp="1"/>
          </p:cNvSpPr>
          <p:nvPr>
            <p:ph type="ftr" sz="quarter" idx="3"/>
          </p:nvPr>
        </p:nvSpPr>
        <p:spPr/>
        <p:txBody>
          <a:bodyPr/>
          <a:lstStyle/>
          <a:p>
            <a:r>
              <a:rPr lang="nl-NL"/>
              <a:t>C. Bouvy |  BSc Thesis Defense</a:t>
            </a:r>
            <a:endParaRPr lang="nl-NL" dirty="0"/>
          </a:p>
        </p:txBody>
      </p:sp>
      <p:pic>
        <p:nvPicPr>
          <p:cNvPr id="14" name="Picture 13">
            <a:extLst>
              <a:ext uri="{FF2B5EF4-FFF2-40B4-BE49-F238E27FC236}">
                <a16:creationId xmlns:a16="http://schemas.microsoft.com/office/drawing/2014/main" id="{19F329D4-F5EF-534A-966E-BA1904D8E23F}"/>
              </a:ext>
            </a:extLst>
          </p:cNvPr>
          <p:cNvPicPr>
            <a:picLocks noChangeAspect="1"/>
          </p:cNvPicPr>
          <p:nvPr/>
        </p:nvPicPr>
        <p:blipFill>
          <a:blip r:embed="rId3"/>
          <a:stretch>
            <a:fillRect/>
          </a:stretch>
        </p:blipFill>
        <p:spPr>
          <a:xfrm>
            <a:off x="1120140" y="2031654"/>
            <a:ext cx="4906405" cy="3082229"/>
          </a:xfrm>
          <a:prstGeom prst="rect">
            <a:avLst/>
          </a:prstGeom>
        </p:spPr>
      </p:pic>
      <p:grpSp>
        <p:nvGrpSpPr>
          <p:cNvPr id="33" name="Group 32">
            <a:extLst>
              <a:ext uri="{FF2B5EF4-FFF2-40B4-BE49-F238E27FC236}">
                <a16:creationId xmlns:a16="http://schemas.microsoft.com/office/drawing/2014/main" id="{26964698-57BB-4441-8FCD-90D602541D68}"/>
              </a:ext>
            </a:extLst>
          </p:cNvPr>
          <p:cNvGrpSpPr/>
          <p:nvPr/>
        </p:nvGrpSpPr>
        <p:grpSpPr>
          <a:xfrm>
            <a:off x="7449755" y="2321920"/>
            <a:ext cx="2708670" cy="2791963"/>
            <a:chOff x="7449755" y="2321920"/>
            <a:chExt cx="2708670" cy="2791963"/>
          </a:xfrm>
        </p:grpSpPr>
        <p:grpSp>
          <p:nvGrpSpPr>
            <p:cNvPr id="31" name="Group 30">
              <a:extLst>
                <a:ext uri="{FF2B5EF4-FFF2-40B4-BE49-F238E27FC236}">
                  <a16:creationId xmlns:a16="http://schemas.microsoft.com/office/drawing/2014/main" id="{6F143BC2-ECBE-AF43-B005-AAD427A4D78B}"/>
                </a:ext>
              </a:extLst>
            </p:cNvPr>
            <p:cNvGrpSpPr/>
            <p:nvPr/>
          </p:nvGrpSpPr>
          <p:grpSpPr>
            <a:xfrm>
              <a:off x="7449755" y="2321920"/>
              <a:ext cx="2708670" cy="2791963"/>
              <a:chOff x="7449755" y="2321920"/>
              <a:chExt cx="2708670" cy="2791963"/>
            </a:xfrm>
          </p:grpSpPr>
          <p:pic>
            <p:nvPicPr>
              <p:cNvPr id="15" name="Picture 14">
                <a:extLst>
                  <a:ext uri="{FF2B5EF4-FFF2-40B4-BE49-F238E27FC236}">
                    <a16:creationId xmlns:a16="http://schemas.microsoft.com/office/drawing/2014/main" id="{DC67343E-0F7F-2A4E-A06F-22E8DE07DC8F}"/>
                  </a:ext>
                </a:extLst>
              </p:cNvPr>
              <p:cNvPicPr>
                <a:picLocks noChangeAspect="1"/>
              </p:cNvPicPr>
              <p:nvPr/>
            </p:nvPicPr>
            <p:blipFill>
              <a:blip r:embed="rId4"/>
              <a:stretch>
                <a:fillRect/>
              </a:stretch>
            </p:blipFill>
            <p:spPr>
              <a:xfrm>
                <a:off x="7449755" y="2321920"/>
                <a:ext cx="2631505" cy="2791963"/>
              </a:xfrm>
              <a:prstGeom prst="rect">
                <a:avLst/>
              </a:prstGeom>
              <a:ln>
                <a:noFill/>
              </a:ln>
            </p:spPr>
          </p:pic>
          <p:sp>
            <p:nvSpPr>
              <p:cNvPr id="25" name="Oval 24">
                <a:extLst>
                  <a:ext uri="{FF2B5EF4-FFF2-40B4-BE49-F238E27FC236}">
                    <a16:creationId xmlns:a16="http://schemas.microsoft.com/office/drawing/2014/main" id="{992C2CDC-2123-0C4B-B9D6-D5B357CED766}"/>
                  </a:ext>
                </a:extLst>
              </p:cNvPr>
              <p:cNvSpPr/>
              <p:nvPr/>
            </p:nvSpPr>
            <p:spPr>
              <a:xfrm>
                <a:off x="9237674" y="3651252"/>
                <a:ext cx="920751" cy="711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A788979D-16C4-2240-BF2C-1B748E63E86D}"/>
                  </a:ext>
                </a:extLst>
              </p:cNvPr>
              <p:cNvSpPr/>
              <p:nvPr/>
            </p:nvSpPr>
            <p:spPr>
              <a:xfrm rot="1737056">
                <a:off x="9198074" y="3650781"/>
                <a:ext cx="79200" cy="314325"/>
              </a:xfrm>
              <a:prstGeom prst="ellipse">
                <a:avLst/>
              </a:prstGeom>
              <a:solidFill>
                <a:srgbClr val="FFC0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Oval 26">
                <a:extLst>
                  <a:ext uri="{FF2B5EF4-FFF2-40B4-BE49-F238E27FC236}">
                    <a16:creationId xmlns:a16="http://schemas.microsoft.com/office/drawing/2014/main" id="{93DC1EB8-E60C-D34B-8569-A9441C3DCBDC}"/>
                  </a:ext>
                </a:extLst>
              </p:cNvPr>
              <p:cNvSpPr/>
              <p:nvPr/>
            </p:nvSpPr>
            <p:spPr>
              <a:xfrm rot="1538544" flipH="1">
                <a:off x="9333506" y="3636493"/>
                <a:ext cx="47483" cy="3143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Picture 27">
                <a:extLst>
                  <a:ext uri="{FF2B5EF4-FFF2-40B4-BE49-F238E27FC236}">
                    <a16:creationId xmlns:a16="http://schemas.microsoft.com/office/drawing/2014/main" id="{AE2A5B4B-F16F-0E43-968B-2C560856CAB9}"/>
                  </a:ext>
                </a:extLst>
              </p:cNvPr>
              <p:cNvPicPr>
                <a:picLocks noChangeAspect="1"/>
              </p:cNvPicPr>
              <p:nvPr/>
            </p:nvPicPr>
            <p:blipFill>
              <a:blip r:embed="rId5"/>
              <a:stretch>
                <a:fillRect/>
              </a:stretch>
            </p:blipFill>
            <p:spPr>
              <a:xfrm rot="1963470">
                <a:off x="9212995" y="3671617"/>
                <a:ext cx="59283" cy="275665"/>
              </a:xfrm>
              <a:prstGeom prst="rect">
                <a:avLst/>
              </a:prstGeom>
            </p:spPr>
          </p:pic>
        </p:grpSp>
        <p:sp>
          <p:nvSpPr>
            <p:cNvPr id="32" name="Rectangle 31">
              <a:extLst>
                <a:ext uri="{FF2B5EF4-FFF2-40B4-BE49-F238E27FC236}">
                  <a16:creationId xmlns:a16="http://schemas.microsoft.com/office/drawing/2014/main" id="{4F355AE6-6956-EA4C-871B-BCC07BD6A2A8}"/>
                </a:ext>
              </a:extLst>
            </p:cNvPr>
            <p:cNvSpPr/>
            <p:nvPr/>
          </p:nvSpPr>
          <p:spPr>
            <a:xfrm rot="1658430">
              <a:off x="9315581" y="3689099"/>
              <a:ext cx="130175" cy="273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7" name="Straight Arrow Connector 16">
            <a:extLst>
              <a:ext uri="{FF2B5EF4-FFF2-40B4-BE49-F238E27FC236}">
                <a16:creationId xmlns:a16="http://schemas.microsoft.com/office/drawing/2014/main" id="{23D01653-A181-E242-B3DE-8EBA3A78364C}"/>
              </a:ext>
            </a:extLst>
          </p:cNvPr>
          <p:cNvCxnSpPr>
            <a:cxnSpLocks/>
          </p:cNvCxnSpPr>
          <p:nvPr/>
        </p:nvCxnSpPr>
        <p:spPr>
          <a:xfrm flipV="1">
            <a:off x="5566410" y="2443624"/>
            <a:ext cx="3199097" cy="368156"/>
          </a:xfrm>
          <a:prstGeom prst="straightConnector1">
            <a:avLst/>
          </a:prstGeom>
          <a:ln w="19050">
            <a:solidFill>
              <a:schemeClr val="bg2">
                <a:lumMod val="85000"/>
                <a:lumOff val="15000"/>
              </a:schemeClr>
            </a:solidFill>
            <a:tailEnd type="triangle"/>
          </a:ln>
        </p:spPr>
        <p:style>
          <a:lnRef idx="2">
            <a:schemeClr val="accent6"/>
          </a:lnRef>
          <a:fillRef idx="0">
            <a:schemeClr val="accent6"/>
          </a:fillRef>
          <a:effectRef idx="1">
            <a:schemeClr val="accent6"/>
          </a:effectRef>
          <a:fontRef idx="minor">
            <a:schemeClr val="tx1"/>
          </a:fontRef>
        </p:style>
      </p:cxnSp>
      <p:cxnSp>
        <p:nvCxnSpPr>
          <p:cNvPr id="19" name="Straight Arrow Connector 18">
            <a:extLst>
              <a:ext uri="{FF2B5EF4-FFF2-40B4-BE49-F238E27FC236}">
                <a16:creationId xmlns:a16="http://schemas.microsoft.com/office/drawing/2014/main" id="{AEA6469D-EC8B-B34C-98A3-BD206C597A5D}"/>
              </a:ext>
            </a:extLst>
          </p:cNvPr>
          <p:cNvCxnSpPr>
            <a:cxnSpLocks/>
          </p:cNvCxnSpPr>
          <p:nvPr/>
        </p:nvCxnSpPr>
        <p:spPr>
          <a:xfrm>
            <a:off x="5421737" y="4323087"/>
            <a:ext cx="3253633" cy="88893"/>
          </a:xfrm>
          <a:prstGeom prst="straightConnector1">
            <a:avLst/>
          </a:prstGeom>
          <a:ln w="19050">
            <a:solidFill>
              <a:schemeClr val="bg2">
                <a:lumMod val="85000"/>
                <a:lumOff val="15000"/>
              </a:schemeClr>
            </a:solidFill>
            <a:tailEnd type="triangle"/>
          </a:ln>
        </p:spPr>
        <p:style>
          <a:lnRef idx="2">
            <a:schemeClr val="accent6"/>
          </a:lnRef>
          <a:fillRef idx="0">
            <a:schemeClr val="accent6"/>
          </a:fillRef>
          <a:effectRef idx="1">
            <a:schemeClr val="accent6"/>
          </a:effectRef>
          <a:fontRef idx="minor">
            <a:schemeClr val="tx1"/>
          </a:fontRef>
        </p:style>
      </p:cxnSp>
      <p:sp>
        <p:nvSpPr>
          <p:cNvPr id="3" name="Slide Number Placeholder 2">
            <a:extLst>
              <a:ext uri="{FF2B5EF4-FFF2-40B4-BE49-F238E27FC236}">
                <a16:creationId xmlns:a16="http://schemas.microsoft.com/office/drawing/2014/main" id="{5C626535-3C40-434B-BD5F-B0FB915234A3}"/>
              </a:ext>
            </a:extLst>
          </p:cNvPr>
          <p:cNvSpPr>
            <a:spLocks noGrp="1"/>
          </p:cNvSpPr>
          <p:nvPr>
            <p:ph type="sldNum" sz="quarter" idx="4"/>
          </p:nvPr>
        </p:nvSpPr>
        <p:spPr/>
        <p:txBody>
          <a:bodyPr/>
          <a:lstStyle/>
          <a:p>
            <a:fld id="{CF26CF14-CA55-4C05-9804-096C821AFF5B}" type="slidenum">
              <a:rPr lang="nl-NL" smtClean="0"/>
              <a:pPr/>
              <a:t>6</a:t>
            </a:fld>
            <a:endParaRPr lang="nl-NL" dirty="0"/>
          </a:p>
        </p:txBody>
      </p:sp>
      <p:sp>
        <p:nvSpPr>
          <p:cNvPr id="5" name="TextBox 4">
            <a:extLst>
              <a:ext uri="{FF2B5EF4-FFF2-40B4-BE49-F238E27FC236}">
                <a16:creationId xmlns:a16="http://schemas.microsoft.com/office/drawing/2014/main" id="{F564BC84-84D7-6F46-8201-4802BFB09804}"/>
              </a:ext>
            </a:extLst>
          </p:cNvPr>
          <p:cNvSpPr txBox="1"/>
          <p:nvPr/>
        </p:nvSpPr>
        <p:spPr>
          <a:xfrm>
            <a:off x="2432123" y="5553283"/>
            <a:ext cx="2282437" cy="276999"/>
          </a:xfrm>
          <a:prstGeom prst="rect">
            <a:avLst/>
          </a:prstGeom>
          <a:noFill/>
        </p:spPr>
        <p:txBody>
          <a:bodyPr wrap="square" rtlCol="0">
            <a:spAutoFit/>
          </a:bodyPr>
          <a:lstStyle/>
          <a:p>
            <a:r>
              <a:rPr lang="en-GB" sz="1200" dirty="0">
                <a:solidFill>
                  <a:schemeClr val="bg1">
                    <a:lumMod val="65000"/>
                  </a:schemeClr>
                </a:solidFill>
              </a:rPr>
              <a:t>https://</a:t>
            </a:r>
            <a:r>
              <a:rPr lang="en-GB" sz="1200" dirty="0" err="1">
                <a:solidFill>
                  <a:schemeClr val="bg1">
                    <a:lumMod val="65000"/>
                  </a:schemeClr>
                </a:solidFill>
              </a:rPr>
              <a:t>www.genecode.org</a:t>
            </a:r>
            <a:r>
              <a:rPr lang="en-GB" sz="1200" dirty="0">
                <a:solidFill>
                  <a:schemeClr val="bg1">
                    <a:lumMod val="65000"/>
                  </a:schemeClr>
                </a:solidFill>
              </a:rPr>
              <a:t>/</a:t>
            </a:r>
          </a:p>
        </p:txBody>
      </p:sp>
      <p:sp>
        <p:nvSpPr>
          <p:cNvPr id="18" name="TextBox 17">
            <a:extLst>
              <a:ext uri="{FF2B5EF4-FFF2-40B4-BE49-F238E27FC236}">
                <a16:creationId xmlns:a16="http://schemas.microsoft.com/office/drawing/2014/main" id="{480769EC-7202-524E-A759-1FE30FC6F466}"/>
              </a:ext>
            </a:extLst>
          </p:cNvPr>
          <p:cNvSpPr txBox="1"/>
          <p:nvPr/>
        </p:nvSpPr>
        <p:spPr>
          <a:xfrm>
            <a:off x="7598467" y="5553284"/>
            <a:ext cx="4267447" cy="276999"/>
          </a:xfrm>
          <a:prstGeom prst="rect">
            <a:avLst/>
          </a:prstGeom>
          <a:noFill/>
        </p:spPr>
        <p:txBody>
          <a:bodyPr wrap="square" rtlCol="0">
            <a:spAutoFit/>
          </a:bodyPr>
          <a:lstStyle/>
          <a:p>
            <a:r>
              <a:rPr lang="en-GB" sz="1200" dirty="0"/>
              <a:t>http://</a:t>
            </a:r>
            <a:r>
              <a:rPr lang="en-GB" sz="1200" dirty="0" err="1"/>
              <a:t>large.stanford.edu</a:t>
            </a:r>
            <a:r>
              <a:rPr lang="en-GB" sz="1200" dirty="0"/>
              <a:t>/courses/2014/ph241/zhang1</a:t>
            </a:r>
            <a:endParaRPr lang="en-GB" sz="1200" dirty="0">
              <a:solidFill>
                <a:schemeClr val="tx2"/>
              </a:solidFill>
            </a:endParaRPr>
          </a:p>
        </p:txBody>
      </p:sp>
    </p:spTree>
    <p:extLst>
      <p:ext uri="{BB962C8B-B14F-4D97-AF65-F5344CB8AC3E}">
        <p14:creationId xmlns:p14="http://schemas.microsoft.com/office/powerpoint/2010/main" val="67463874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E05C8-73DD-A041-BB29-BE3BA08BC4C3}"/>
              </a:ext>
            </a:extLst>
          </p:cNvPr>
          <p:cNvSpPr>
            <a:spLocks noGrp="1"/>
          </p:cNvSpPr>
          <p:nvPr>
            <p:ph type="title"/>
          </p:nvPr>
        </p:nvSpPr>
        <p:spPr/>
        <p:txBody>
          <a:bodyPr/>
          <a:lstStyle/>
          <a:p>
            <a:r>
              <a:rPr lang="en-GB" dirty="0"/>
              <a:t>Section overview</a:t>
            </a:r>
          </a:p>
        </p:txBody>
      </p:sp>
      <p:sp>
        <p:nvSpPr>
          <p:cNvPr id="3" name="Content Placeholder 2">
            <a:extLst>
              <a:ext uri="{FF2B5EF4-FFF2-40B4-BE49-F238E27FC236}">
                <a16:creationId xmlns:a16="http://schemas.microsoft.com/office/drawing/2014/main" id="{9CE82D93-02F4-1A4E-9037-06DA257BC046}"/>
              </a:ext>
            </a:extLst>
          </p:cNvPr>
          <p:cNvSpPr>
            <a:spLocks noGrp="1"/>
          </p:cNvSpPr>
          <p:nvPr>
            <p:ph idx="1"/>
          </p:nvPr>
        </p:nvSpPr>
        <p:spPr/>
        <p:txBody>
          <a:bodyPr/>
          <a:lstStyle/>
          <a:p>
            <a:pPr marL="0" indent="0">
              <a:buNone/>
            </a:pPr>
            <a:endParaRPr lang="en-GB" dirty="0"/>
          </a:p>
          <a:p>
            <a:pPr marL="342900" indent="-342900">
              <a:buFont typeface="+mj-lt"/>
              <a:buAutoNum type="arabicPeriod"/>
            </a:pPr>
            <a:r>
              <a:rPr lang="en-GB" dirty="0">
                <a:solidFill>
                  <a:schemeClr val="bg1">
                    <a:lumMod val="65000"/>
                  </a:schemeClr>
                </a:solidFill>
              </a:rPr>
              <a:t>Introduction</a:t>
            </a:r>
          </a:p>
          <a:p>
            <a:pPr marL="342900" indent="-342900">
              <a:buFont typeface="+mj-lt"/>
              <a:buAutoNum type="arabicPeriod"/>
            </a:pPr>
            <a:endParaRPr lang="en-GB" dirty="0"/>
          </a:p>
          <a:p>
            <a:pPr marL="342900" indent="-342900">
              <a:buFont typeface="+mj-lt"/>
              <a:buAutoNum type="arabicPeriod"/>
            </a:pPr>
            <a:r>
              <a:rPr lang="en-GB" dirty="0"/>
              <a:t>Dataset generation</a:t>
            </a:r>
          </a:p>
          <a:p>
            <a:pPr marL="342900" indent="-342900">
              <a:buFont typeface="+mj-lt"/>
              <a:buAutoNum type="arabicPeriod"/>
            </a:pPr>
            <a:endParaRPr lang="en-GB" dirty="0"/>
          </a:p>
          <a:p>
            <a:pPr marL="342900" indent="-342900">
              <a:buFont typeface="+mj-lt"/>
              <a:buAutoNum type="arabicPeriod"/>
            </a:pPr>
            <a:r>
              <a:rPr lang="en-GB" dirty="0">
                <a:solidFill>
                  <a:schemeClr val="bg1">
                    <a:lumMod val="65000"/>
                  </a:schemeClr>
                </a:solidFill>
              </a:rPr>
              <a:t>Neural Network training and optimizing</a:t>
            </a:r>
          </a:p>
          <a:p>
            <a:pPr marL="342900" indent="-342900">
              <a:buFont typeface="+mj-lt"/>
              <a:buAutoNum type="arabicPeriod"/>
            </a:pPr>
            <a:endParaRPr lang="en-GB" dirty="0">
              <a:solidFill>
                <a:schemeClr val="bg1">
                  <a:lumMod val="65000"/>
                </a:schemeClr>
              </a:solidFill>
            </a:endParaRPr>
          </a:p>
          <a:p>
            <a:pPr marL="342900" indent="-342900">
              <a:buFont typeface="+mj-lt"/>
              <a:buAutoNum type="arabicPeriod"/>
            </a:pPr>
            <a:r>
              <a:rPr lang="en-GB" dirty="0">
                <a:solidFill>
                  <a:schemeClr val="bg1">
                    <a:lumMod val="65000"/>
                  </a:schemeClr>
                </a:solidFill>
              </a:rPr>
              <a:t>Results and final model evaluation</a:t>
            </a:r>
          </a:p>
          <a:p>
            <a:pPr marL="342900" indent="-342900">
              <a:buFont typeface="+mj-lt"/>
              <a:buAutoNum type="arabicPeriod"/>
            </a:pPr>
            <a:endParaRPr lang="en-GB" dirty="0">
              <a:solidFill>
                <a:schemeClr val="bg1">
                  <a:lumMod val="65000"/>
                </a:schemeClr>
              </a:solidFill>
            </a:endParaRPr>
          </a:p>
          <a:p>
            <a:pPr marL="342900" indent="-342900">
              <a:buFont typeface="+mj-lt"/>
              <a:buAutoNum type="arabicPeriod"/>
            </a:pPr>
            <a:r>
              <a:rPr lang="en-GB" dirty="0">
                <a:solidFill>
                  <a:schemeClr val="bg1">
                    <a:lumMod val="65000"/>
                  </a:schemeClr>
                </a:solidFill>
              </a:rPr>
              <a:t>Conclusion</a:t>
            </a:r>
          </a:p>
          <a:p>
            <a:pPr marL="342900" indent="-342900">
              <a:buFont typeface="+mj-lt"/>
              <a:buAutoNum type="arabicPeriod"/>
            </a:pPr>
            <a:endParaRPr lang="en-GB" dirty="0"/>
          </a:p>
          <a:p>
            <a:pPr marL="342900" indent="-342900">
              <a:buFont typeface="+mj-lt"/>
              <a:buAutoNum type="arabicPeriod"/>
            </a:pPr>
            <a:endParaRPr lang="en-GB" dirty="0"/>
          </a:p>
          <a:p>
            <a:pPr marL="342900" indent="-342900">
              <a:buFont typeface="+mj-lt"/>
              <a:buAutoNum type="arabicPeriod"/>
            </a:pPr>
            <a:endParaRPr lang="en-GB" dirty="0"/>
          </a:p>
          <a:p>
            <a:endParaRPr lang="en-GB" dirty="0"/>
          </a:p>
        </p:txBody>
      </p:sp>
      <p:sp>
        <p:nvSpPr>
          <p:cNvPr id="4" name="Footer Placeholder 3">
            <a:extLst>
              <a:ext uri="{FF2B5EF4-FFF2-40B4-BE49-F238E27FC236}">
                <a16:creationId xmlns:a16="http://schemas.microsoft.com/office/drawing/2014/main" id="{2BCCBDD8-049B-1C4B-9C1C-718D85F3A089}"/>
              </a:ext>
            </a:extLst>
          </p:cNvPr>
          <p:cNvSpPr>
            <a:spLocks noGrp="1"/>
          </p:cNvSpPr>
          <p:nvPr>
            <p:ph type="ftr" sz="quarter" idx="3"/>
          </p:nvPr>
        </p:nvSpPr>
        <p:spPr/>
        <p:txBody>
          <a:bodyPr/>
          <a:lstStyle/>
          <a:p>
            <a:r>
              <a:rPr lang="nl-NL"/>
              <a:t>C. Bouvy |  BSc Thesis Defense</a:t>
            </a:r>
            <a:endParaRPr lang="nl-NL" dirty="0"/>
          </a:p>
        </p:txBody>
      </p:sp>
      <p:sp>
        <p:nvSpPr>
          <p:cNvPr id="5" name="Slide Number Placeholder 4">
            <a:extLst>
              <a:ext uri="{FF2B5EF4-FFF2-40B4-BE49-F238E27FC236}">
                <a16:creationId xmlns:a16="http://schemas.microsoft.com/office/drawing/2014/main" id="{801FA3D2-0184-1647-B998-5B561AA180BF}"/>
              </a:ext>
            </a:extLst>
          </p:cNvPr>
          <p:cNvSpPr>
            <a:spLocks noGrp="1"/>
          </p:cNvSpPr>
          <p:nvPr>
            <p:ph type="sldNum" sz="quarter" idx="4"/>
          </p:nvPr>
        </p:nvSpPr>
        <p:spPr/>
        <p:txBody>
          <a:bodyPr/>
          <a:lstStyle/>
          <a:p>
            <a:fld id="{CF26CF14-CA55-4C05-9804-096C821AFF5B}" type="slidenum">
              <a:rPr lang="nl-NL" smtClean="0"/>
              <a:pPr/>
              <a:t>7</a:t>
            </a:fld>
            <a:endParaRPr lang="nl-NL" dirty="0"/>
          </a:p>
        </p:txBody>
      </p:sp>
    </p:spTree>
    <p:extLst>
      <p:ext uri="{BB962C8B-B14F-4D97-AF65-F5344CB8AC3E}">
        <p14:creationId xmlns:p14="http://schemas.microsoft.com/office/powerpoint/2010/main" val="26075291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E579C-2E91-6245-A742-9953518D44D1}"/>
              </a:ext>
            </a:extLst>
          </p:cNvPr>
          <p:cNvSpPr>
            <a:spLocks noGrp="1"/>
          </p:cNvSpPr>
          <p:nvPr>
            <p:ph type="title"/>
          </p:nvPr>
        </p:nvSpPr>
        <p:spPr/>
        <p:txBody>
          <a:bodyPr/>
          <a:lstStyle/>
          <a:p>
            <a:r>
              <a:rPr lang="en-GB" dirty="0"/>
              <a:t>Input parameters selection</a:t>
            </a:r>
          </a:p>
        </p:txBody>
      </p:sp>
      <p:sp>
        <p:nvSpPr>
          <p:cNvPr id="3" name="Content Placeholder 2">
            <a:extLst>
              <a:ext uri="{FF2B5EF4-FFF2-40B4-BE49-F238E27FC236}">
                <a16:creationId xmlns:a16="http://schemas.microsoft.com/office/drawing/2014/main" id="{5FD52B0E-8A72-9343-8772-B5ADA72B2978}"/>
              </a:ext>
            </a:extLst>
          </p:cNvPr>
          <p:cNvSpPr>
            <a:spLocks noGrp="1"/>
          </p:cNvSpPr>
          <p:nvPr>
            <p:ph idx="1"/>
          </p:nvPr>
        </p:nvSpPr>
        <p:spPr/>
        <p:txBody>
          <a:bodyPr/>
          <a:lstStyle/>
          <a:p>
            <a:endParaRPr lang="en-GB" dirty="0"/>
          </a:p>
          <a:p>
            <a:pPr marL="0" indent="0">
              <a:buNone/>
            </a:pPr>
            <a:br>
              <a:rPr lang="en-GB" dirty="0"/>
            </a:br>
            <a:endParaRPr lang="en-GB" dirty="0"/>
          </a:p>
        </p:txBody>
      </p:sp>
      <p:sp>
        <p:nvSpPr>
          <p:cNvPr id="4" name="Footer Placeholder 3">
            <a:extLst>
              <a:ext uri="{FF2B5EF4-FFF2-40B4-BE49-F238E27FC236}">
                <a16:creationId xmlns:a16="http://schemas.microsoft.com/office/drawing/2014/main" id="{5E14DBA5-55CC-1640-B914-73669687BCC0}"/>
              </a:ext>
            </a:extLst>
          </p:cNvPr>
          <p:cNvSpPr>
            <a:spLocks noGrp="1"/>
          </p:cNvSpPr>
          <p:nvPr>
            <p:ph type="ftr" sz="quarter" idx="3"/>
          </p:nvPr>
        </p:nvSpPr>
        <p:spPr/>
        <p:txBody>
          <a:bodyPr/>
          <a:lstStyle/>
          <a:p>
            <a:r>
              <a:rPr lang="nl-NL"/>
              <a:t>C. Bouvy |  BSc Thesis Defense</a:t>
            </a:r>
            <a:endParaRPr lang="nl-NL" dirty="0"/>
          </a:p>
        </p:txBody>
      </p:sp>
      <mc:AlternateContent xmlns:mc="http://schemas.openxmlformats.org/markup-compatibility/2006">
        <mc:Choice xmlns:a14="http://schemas.microsoft.com/office/drawing/2010/main" Requires="a14">
          <p:graphicFrame>
            <p:nvGraphicFramePr>
              <p:cNvPr id="5" name="Table 5">
                <a:extLst>
                  <a:ext uri="{FF2B5EF4-FFF2-40B4-BE49-F238E27FC236}">
                    <a16:creationId xmlns:a16="http://schemas.microsoft.com/office/drawing/2014/main" id="{9B65E635-2B00-4145-85F8-F8C335B3B82A}"/>
                  </a:ext>
                </a:extLst>
              </p:cNvPr>
              <p:cNvGraphicFramePr>
                <a:graphicFrameLocks noGrp="1"/>
              </p:cNvGraphicFramePr>
              <p:nvPr>
                <p:extLst>
                  <p:ext uri="{D42A27DB-BD31-4B8C-83A1-F6EECF244321}">
                    <p14:modId xmlns:p14="http://schemas.microsoft.com/office/powerpoint/2010/main" val="630918104"/>
                  </p:ext>
                </p:extLst>
              </p:nvPr>
            </p:nvGraphicFramePr>
            <p:xfrm>
              <a:off x="2032000" y="1769063"/>
              <a:ext cx="8127999" cy="407924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950479882"/>
                        </a:ext>
                      </a:extLst>
                    </a:gridCol>
                    <a:gridCol w="2709333">
                      <a:extLst>
                        <a:ext uri="{9D8B030D-6E8A-4147-A177-3AD203B41FA5}">
                          <a16:colId xmlns:a16="http://schemas.microsoft.com/office/drawing/2014/main" val="1554809916"/>
                        </a:ext>
                      </a:extLst>
                    </a:gridCol>
                    <a:gridCol w="2709333">
                      <a:extLst>
                        <a:ext uri="{9D8B030D-6E8A-4147-A177-3AD203B41FA5}">
                          <a16:colId xmlns:a16="http://schemas.microsoft.com/office/drawing/2014/main" val="821104560"/>
                        </a:ext>
                      </a:extLst>
                    </a:gridCol>
                  </a:tblGrid>
                  <a:tr h="370840">
                    <a:tc>
                      <a:txBody>
                        <a:bodyPr/>
                        <a:lstStyle/>
                        <a:p>
                          <a:r>
                            <a:rPr lang="en-GB" dirty="0"/>
                            <a:t>Parameter</a:t>
                          </a:r>
                        </a:p>
                      </a:txBody>
                      <a:tcPr/>
                    </a:tc>
                    <a:tc>
                      <a:txBody>
                        <a:bodyPr/>
                        <a:lstStyle/>
                        <a:p>
                          <a:r>
                            <a:rPr lang="en-GB" dirty="0"/>
                            <a:t>Num. points</a:t>
                          </a:r>
                        </a:p>
                      </a:txBody>
                      <a:tcPr/>
                    </a:tc>
                    <a:tc>
                      <a:txBody>
                        <a:bodyPr/>
                        <a:lstStyle/>
                        <a:p>
                          <a:r>
                            <a:rPr lang="en-GB" dirty="0"/>
                            <a:t>Range</a:t>
                          </a:r>
                        </a:p>
                      </a:txBody>
                      <a:tcPr/>
                    </a:tc>
                    <a:extLst>
                      <a:ext uri="{0D108BD9-81ED-4DB2-BD59-A6C34878D82A}">
                        <a16:rowId xmlns:a16="http://schemas.microsoft.com/office/drawing/2014/main" val="76571957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fr-FR" b="0" i="1" smtClean="0">
                                        <a:latin typeface="Cambria Math" panose="02040503050406030204" pitchFamily="18" charset="0"/>
                                      </a:rPr>
                                      <m:t>𝑘</m:t>
                                    </m:r>
                                  </m:e>
                                  <m:sub>
                                    <m:r>
                                      <a:rPr lang="en-GB" i="1" smtClean="0">
                                        <a:latin typeface="Cambria Math" panose="02040503050406030204" pitchFamily="18" charset="0"/>
                                        <a:ea typeface="Cambria Math" panose="02040503050406030204" pitchFamily="18" charset="0"/>
                                      </a:rPr>
                                      <m:t>𝜃</m:t>
                                    </m:r>
                                  </m:sub>
                                </m:sSub>
                                <m:sSub>
                                  <m:sSubPr>
                                    <m:ctrlPr>
                                      <a:rPr lang="en-GB" i="1" smtClean="0">
                                        <a:latin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𝜌</m:t>
                                    </m:r>
                                  </m:e>
                                  <m:sub>
                                    <m:r>
                                      <a:rPr lang="fr-FR" b="0" i="1" smtClean="0">
                                        <a:latin typeface="Cambria Math" panose="02040503050406030204" pitchFamily="18" charset="0"/>
                                      </a:rPr>
                                      <m:t>𝑠</m:t>
                                    </m:r>
                                  </m:sub>
                                </m:sSub>
                              </m:oMath>
                            </m:oMathPara>
                          </a14:m>
                          <a:endParaRPr lang="en-GB" dirty="0"/>
                        </a:p>
                      </a:txBody>
                      <a:tcPr/>
                    </a:tc>
                    <a:tc>
                      <a:txBody>
                        <a:bodyPr/>
                        <a:lstStyle/>
                        <a:p>
                          <a:r>
                            <a:rPr lang="en-GB" dirty="0"/>
                            <a:t>16</a:t>
                          </a:r>
                        </a:p>
                      </a:txBody>
                      <a:tcPr/>
                    </a:tc>
                    <a:tc>
                      <a:txBody>
                        <a:bodyPr/>
                        <a:lstStyle/>
                        <a:p>
                          <a:r>
                            <a:rPr lang="en-GB" dirty="0"/>
                            <a:t>[0.1, 45]</a:t>
                          </a:r>
                        </a:p>
                      </a:txBody>
                      <a:tcPr/>
                    </a:tc>
                    <a:extLst>
                      <a:ext uri="{0D108BD9-81ED-4DB2-BD59-A6C34878D82A}">
                        <a16:rowId xmlns:a16="http://schemas.microsoft.com/office/drawing/2014/main" val="429136187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fr-FR" b="0" i="1" smtClean="0">
                                        <a:latin typeface="Cambria Math" panose="02040503050406030204" pitchFamily="18" charset="0"/>
                                      </a:rPr>
                                      <m:t>𝑅</m:t>
                                    </m:r>
                                    <m:r>
                                      <a:rPr lang="fr-FR" b="0" i="1" smtClean="0">
                                        <a:latin typeface="Cambria Math" panose="02040503050406030204" pitchFamily="18" charset="0"/>
                                      </a:rPr>
                                      <m:t>/</m:t>
                                    </m:r>
                                    <m:r>
                                      <a:rPr lang="fr-FR" b="0" i="1" smtClean="0">
                                        <a:latin typeface="Cambria Math" panose="02040503050406030204" pitchFamily="18" charset="0"/>
                                      </a:rPr>
                                      <m:t>𝐿</m:t>
                                    </m:r>
                                  </m:e>
                                  <m:sub>
                                    <m:r>
                                      <a:rPr lang="fr-FR" b="0" i="1" smtClean="0">
                                        <a:latin typeface="Cambria Math" panose="02040503050406030204" pitchFamily="18" charset="0"/>
                                      </a:rPr>
                                      <m:t>𝑇𝑖</m:t>
                                    </m:r>
                                  </m:sub>
                                </m:sSub>
                              </m:oMath>
                            </m:oMathPara>
                          </a14:m>
                          <a:endParaRPr lang="en-GB" dirty="0"/>
                        </a:p>
                      </a:txBody>
                      <a:tcPr/>
                    </a:tc>
                    <a:tc>
                      <a:txBody>
                        <a:bodyPr/>
                        <a:lstStyle/>
                        <a:p>
                          <a:r>
                            <a:rPr lang="en-GB" dirty="0"/>
                            <a:t>17</a:t>
                          </a:r>
                        </a:p>
                      </a:txBody>
                      <a:tcPr/>
                    </a:tc>
                    <a:tc>
                      <a:txBody>
                        <a:bodyPr/>
                        <a:lstStyle/>
                        <a:p>
                          <a:r>
                            <a:rPr lang="en-GB" dirty="0"/>
                            <a:t>[0, 150]</a:t>
                          </a:r>
                        </a:p>
                      </a:txBody>
                      <a:tcPr/>
                    </a:tc>
                    <a:extLst>
                      <a:ext uri="{0D108BD9-81ED-4DB2-BD59-A6C34878D82A}">
                        <a16:rowId xmlns:a16="http://schemas.microsoft.com/office/drawing/2014/main" val="400171068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fr-FR" b="0" i="1" smtClean="0">
                                        <a:latin typeface="Cambria Math" panose="02040503050406030204" pitchFamily="18" charset="0"/>
                                      </a:rPr>
                                      <m:t>𝑅</m:t>
                                    </m:r>
                                    <m:r>
                                      <a:rPr lang="fr-FR" b="0" i="1" smtClean="0">
                                        <a:latin typeface="Cambria Math" panose="02040503050406030204" pitchFamily="18" charset="0"/>
                                      </a:rPr>
                                      <m:t>/</m:t>
                                    </m:r>
                                    <m:r>
                                      <a:rPr lang="fr-FR" b="0" i="1" smtClean="0">
                                        <a:latin typeface="Cambria Math" panose="02040503050406030204" pitchFamily="18" charset="0"/>
                                      </a:rPr>
                                      <m:t>𝐿</m:t>
                                    </m:r>
                                  </m:e>
                                  <m:sub>
                                    <m:r>
                                      <a:rPr lang="fr-FR" i="1">
                                        <a:latin typeface="Cambria Math" panose="02040503050406030204" pitchFamily="18" charset="0"/>
                                      </a:rPr>
                                      <m:t>𝑇</m:t>
                                    </m:r>
                                    <m:r>
                                      <a:rPr lang="fr-FR" b="0" i="1" smtClean="0">
                                        <a:latin typeface="Cambria Math" panose="02040503050406030204" pitchFamily="18" charset="0"/>
                                      </a:rPr>
                                      <m:t>𝑒</m:t>
                                    </m:r>
                                  </m:sub>
                                </m:sSub>
                              </m:oMath>
                            </m:oMathPara>
                          </a14:m>
                          <a:endParaRPr lang="en-GB" dirty="0"/>
                        </a:p>
                      </a:txBody>
                      <a:tcPr/>
                    </a:tc>
                    <a:tc>
                      <a:txBody>
                        <a:bodyPr/>
                        <a:lstStyle/>
                        <a:p>
                          <a:r>
                            <a:rPr lang="en-GB" dirty="0"/>
                            <a:t>17</a:t>
                          </a:r>
                        </a:p>
                      </a:txBody>
                      <a:tcPr/>
                    </a:tc>
                    <a:tc>
                      <a:txBody>
                        <a:bodyPr/>
                        <a:lstStyle/>
                        <a:p>
                          <a:r>
                            <a:rPr lang="en-GB" dirty="0"/>
                            <a:t>[0, 150]</a:t>
                          </a:r>
                        </a:p>
                      </a:txBody>
                      <a:tcPr/>
                    </a:tc>
                    <a:extLst>
                      <a:ext uri="{0D108BD9-81ED-4DB2-BD59-A6C34878D82A}">
                        <a16:rowId xmlns:a16="http://schemas.microsoft.com/office/drawing/2014/main" val="169166406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fr-FR" b="0" i="1" smtClean="0">
                                        <a:latin typeface="Cambria Math" panose="02040503050406030204" pitchFamily="18" charset="0"/>
                                      </a:rPr>
                                      <m:t>𝑅</m:t>
                                    </m:r>
                                    <m:r>
                                      <a:rPr lang="fr-FR" b="0" i="1" smtClean="0">
                                        <a:latin typeface="Cambria Math" panose="02040503050406030204" pitchFamily="18" charset="0"/>
                                      </a:rPr>
                                      <m:t>/</m:t>
                                    </m:r>
                                    <m:r>
                                      <a:rPr lang="fr-FR" b="0" i="1" smtClean="0">
                                        <a:latin typeface="Cambria Math" panose="02040503050406030204" pitchFamily="18" charset="0"/>
                                      </a:rPr>
                                      <m:t>𝐿</m:t>
                                    </m:r>
                                  </m:e>
                                  <m:sub>
                                    <m:r>
                                      <a:rPr lang="fr-FR" b="0" i="1" smtClean="0">
                                        <a:latin typeface="Cambria Math" panose="02040503050406030204" pitchFamily="18" charset="0"/>
                                      </a:rPr>
                                      <m:t>𝑛𝑒</m:t>
                                    </m:r>
                                  </m:sub>
                                </m:sSub>
                              </m:oMath>
                            </m:oMathPara>
                          </a14:m>
                          <a:endParaRPr lang="en-GB" dirty="0"/>
                        </a:p>
                      </a:txBody>
                      <a:tcPr/>
                    </a:tc>
                    <a:tc>
                      <a:txBody>
                        <a:bodyPr/>
                        <a:lstStyle/>
                        <a:p>
                          <a:r>
                            <a:rPr lang="en-GB" dirty="0"/>
                            <a:t>14</a:t>
                          </a:r>
                        </a:p>
                      </a:txBody>
                      <a:tcPr/>
                    </a:tc>
                    <a:tc>
                      <a:txBody>
                        <a:bodyPr/>
                        <a:lstStyle/>
                        <a:p>
                          <a:r>
                            <a:rPr lang="en-GB" dirty="0"/>
                            <a:t>[0, 110]</a:t>
                          </a:r>
                        </a:p>
                      </a:txBody>
                      <a:tcPr/>
                    </a:tc>
                    <a:extLst>
                      <a:ext uri="{0D108BD9-81ED-4DB2-BD59-A6C34878D82A}">
                        <a16:rowId xmlns:a16="http://schemas.microsoft.com/office/drawing/2014/main" val="2754989053"/>
                      </a:ext>
                    </a:extLst>
                  </a:tr>
                  <a:tr h="370840">
                    <a:tc>
                      <a:txBody>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𝑞</m:t>
                                </m:r>
                              </m:oMath>
                            </m:oMathPara>
                          </a14:m>
                          <a:endParaRPr lang="en-GB" dirty="0"/>
                        </a:p>
                      </a:txBody>
                      <a:tcPr/>
                    </a:tc>
                    <a:tc>
                      <a:txBody>
                        <a:bodyPr/>
                        <a:lstStyle/>
                        <a:p>
                          <a:r>
                            <a:rPr lang="en-GB" dirty="0"/>
                            <a:t>10</a:t>
                          </a:r>
                        </a:p>
                      </a:txBody>
                      <a:tcPr/>
                    </a:tc>
                    <a:tc>
                      <a:txBody>
                        <a:bodyPr/>
                        <a:lstStyle/>
                        <a:p>
                          <a:r>
                            <a:rPr lang="en-GB" dirty="0"/>
                            <a:t>[2, 30]</a:t>
                          </a:r>
                        </a:p>
                      </a:txBody>
                      <a:tcPr/>
                    </a:tc>
                    <a:extLst>
                      <a:ext uri="{0D108BD9-81ED-4DB2-BD59-A6C34878D82A}">
                        <a16:rowId xmlns:a16="http://schemas.microsoft.com/office/drawing/2014/main" val="3632472332"/>
                      </a:ext>
                    </a:extLst>
                  </a:tr>
                  <a:tr h="370840">
                    <a:tc>
                      <a:txBody>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fr-FR" b="0" i="1" smtClean="0">
                                        <a:latin typeface="Cambria Math" panose="02040503050406030204" pitchFamily="18" charset="0"/>
                                      </a:rPr>
                                      <m:t>𝑠</m:t>
                                    </m:r>
                                  </m:e>
                                </m:acc>
                              </m:oMath>
                            </m:oMathPara>
                          </a14:m>
                          <a:endParaRPr lang="en-GB" dirty="0"/>
                        </a:p>
                      </a:txBody>
                      <a:tcPr/>
                    </a:tc>
                    <a:tc>
                      <a:txBody>
                        <a:bodyPr/>
                        <a:lstStyle/>
                        <a:p>
                          <a:r>
                            <a:rPr lang="en-GB" dirty="0"/>
                            <a:t>12</a:t>
                          </a:r>
                        </a:p>
                      </a:txBody>
                      <a:tcPr/>
                    </a:tc>
                    <a:tc>
                      <a:txBody>
                        <a:bodyPr/>
                        <a:lstStyle/>
                        <a:p>
                          <a:r>
                            <a:rPr lang="en-GB" dirty="0"/>
                            <a:t>[1, 40]</a:t>
                          </a:r>
                        </a:p>
                      </a:txBody>
                      <a:tcPr/>
                    </a:tc>
                    <a:extLst>
                      <a:ext uri="{0D108BD9-81ED-4DB2-BD59-A6C34878D82A}">
                        <a16:rowId xmlns:a16="http://schemas.microsoft.com/office/drawing/2014/main" val="245740374"/>
                      </a:ext>
                    </a:extLst>
                  </a:tr>
                  <a:tr h="370840">
                    <a:tc>
                      <a:txBody>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𝑥</m:t>
                                </m:r>
                              </m:oMath>
                            </m:oMathPara>
                          </a14:m>
                          <a:endParaRPr lang="en-GB" dirty="0"/>
                        </a:p>
                      </a:txBody>
                      <a:tcPr/>
                    </a:tc>
                    <a:tc>
                      <a:txBody>
                        <a:bodyPr/>
                        <a:lstStyle/>
                        <a:p>
                          <a:r>
                            <a:rPr lang="en-GB" dirty="0"/>
                            <a:t>1</a:t>
                          </a:r>
                        </a:p>
                      </a:txBody>
                      <a:tcPr/>
                    </a:tc>
                    <a:tc>
                      <a:txBody>
                        <a:bodyPr/>
                        <a:lstStyle/>
                        <a:p>
                          <a:r>
                            <a:rPr lang="en-GB" dirty="0"/>
                            <a:t>0.95</a:t>
                          </a:r>
                        </a:p>
                      </a:txBody>
                      <a:tcPr/>
                    </a:tc>
                    <a:extLst>
                      <a:ext uri="{0D108BD9-81ED-4DB2-BD59-A6C34878D82A}">
                        <a16:rowId xmlns:a16="http://schemas.microsoft.com/office/drawing/2014/main" val="103167574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fr-FR" b="0" i="1" smtClean="0">
                                        <a:latin typeface="Cambria Math" panose="02040503050406030204" pitchFamily="18" charset="0"/>
                                      </a:rPr>
                                      <m:t>𝑛</m:t>
                                    </m:r>
                                  </m:e>
                                  <m:sub>
                                    <m:r>
                                      <a:rPr lang="fr-FR" b="0" i="1" smtClean="0">
                                        <a:latin typeface="Cambria Math" panose="02040503050406030204" pitchFamily="18" charset="0"/>
                                      </a:rPr>
                                      <m:t>𝑚𝑎𝑖𝑛</m:t>
                                    </m:r>
                                    <m:r>
                                      <a:rPr lang="fr-FR" b="0" i="1" smtClean="0">
                                        <a:latin typeface="Cambria Math" panose="02040503050406030204" pitchFamily="18" charset="0"/>
                                      </a:rPr>
                                      <m:t>_</m:t>
                                    </m:r>
                                    <m:r>
                                      <a:rPr lang="fr-FR" b="0" i="1" smtClean="0">
                                        <a:latin typeface="Cambria Math" panose="02040503050406030204" pitchFamily="18" charset="0"/>
                                      </a:rPr>
                                      <m:t>𝑖𝑜𝑛</m:t>
                                    </m:r>
                                  </m:sub>
                                </m:sSub>
                                <m:r>
                                  <a:rPr lang="fr-FR" b="0" i="1" smtClean="0">
                                    <a:latin typeface="Cambria Math" panose="02040503050406030204" pitchFamily="18" charset="0"/>
                                  </a:rPr>
                                  <m:t>/</m:t>
                                </m:r>
                                <m:sSub>
                                  <m:sSubPr>
                                    <m:ctrlPr>
                                      <a:rPr lang="en-GB" i="1">
                                        <a:latin typeface="Cambria Math" panose="02040503050406030204" pitchFamily="18" charset="0"/>
                                      </a:rPr>
                                    </m:ctrlPr>
                                  </m:sSubPr>
                                  <m:e>
                                    <m:r>
                                      <a:rPr lang="fr-FR" i="1">
                                        <a:latin typeface="Cambria Math" panose="02040503050406030204" pitchFamily="18" charset="0"/>
                                      </a:rPr>
                                      <m:t>𝑛</m:t>
                                    </m:r>
                                  </m:e>
                                  <m:sub>
                                    <m:r>
                                      <a:rPr lang="fr-FR" b="0" i="1" smtClean="0">
                                        <a:latin typeface="Cambria Math" panose="02040503050406030204" pitchFamily="18" charset="0"/>
                                      </a:rPr>
                                      <m:t>𝑒</m:t>
                                    </m:r>
                                  </m:sub>
                                </m:sSub>
                              </m:oMath>
                            </m:oMathPara>
                          </a14:m>
                          <a:endParaRPr lang="en-GB" dirty="0"/>
                        </a:p>
                      </a:txBody>
                      <a:tcPr/>
                    </a:tc>
                    <a:tc>
                      <a:txBody>
                        <a:bodyPr/>
                        <a:lstStyle/>
                        <a:p>
                          <a:r>
                            <a:rPr lang="en-GB" dirty="0"/>
                            <a:t>5</a:t>
                          </a:r>
                        </a:p>
                      </a:txBody>
                      <a:tcPr/>
                    </a:tc>
                    <a:tc>
                      <a:txBody>
                        <a:bodyPr/>
                        <a:lstStyle/>
                        <a:p>
                          <a:r>
                            <a:rPr lang="en-GB" dirty="0"/>
                            <a:t>[0.1, 0.5]</a:t>
                          </a:r>
                        </a:p>
                      </a:txBody>
                      <a:tcPr/>
                    </a:tc>
                    <a:extLst>
                      <a:ext uri="{0D108BD9-81ED-4DB2-BD59-A6C34878D82A}">
                        <a16:rowId xmlns:a16="http://schemas.microsoft.com/office/drawing/2014/main" val="1526948260"/>
                      </a:ext>
                    </a:extLst>
                  </a:tr>
                  <a:tr h="370840">
                    <a:tc>
                      <a:txBody>
                        <a:bodyPr/>
                        <a:lstStyle/>
                        <a:p>
                          <a:pPr/>
                          <a14:m>
                            <m:oMathPara xmlns:m="http://schemas.openxmlformats.org/officeDocument/2006/math">
                              <m:oMathParaPr>
                                <m:jc m:val="centerGroup"/>
                              </m:oMathParaPr>
                              <m:oMath xmlns:m="http://schemas.openxmlformats.org/officeDocument/2006/math">
                                <m:sSup>
                                  <m:sSupPr>
                                    <m:ctrlPr>
                                      <a:rPr lang="fr-FR" b="0" i="1" smtClean="0">
                                        <a:latin typeface="Cambria Math" panose="02040503050406030204" pitchFamily="18" charset="0"/>
                                      </a:rPr>
                                    </m:ctrlPr>
                                  </m:sSupPr>
                                  <m:e>
                                    <m:r>
                                      <a:rPr lang="fr-FR" b="0" i="1" smtClean="0">
                                        <a:latin typeface="Cambria Math" panose="02040503050406030204" pitchFamily="18" charset="0"/>
                                      </a:rPr>
                                      <m:t>𝑣</m:t>
                                    </m:r>
                                  </m:e>
                                  <m:sup>
                                    <m:r>
                                      <a:rPr lang="fr-FR" b="0" i="1" smtClean="0">
                                        <a:latin typeface="Cambria Math" panose="02040503050406030204" pitchFamily="18" charset="0"/>
                                      </a:rPr>
                                      <m:t>∗</m:t>
                                    </m:r>
                                  </m:sup>
                                </m:sSup>
                              </m:oMath>
                            </m:oMathPara>
                          </a14:m>
                          <a:endParaRPr lang="en-GB" dirty="0"/>
                        </a:p>
                      </a:txBody>
                      <a:tcPr/>
                    </a:tc>
                    <a:tc>
                      <a:txBody>
                        <a:bodyPr/>
                        <a:lstStyle/>
                        <a:p>
                          <a:r>
                            <a:rPr lang="en-GB" dirty="0"/>
                            <a:t>8</a:t>
                          </a:r>
                        </a:p>
                      </a:txBody>
                      <a:tcPr/>
                    </a:tc>
                    <a:tc>
                      <a:txBody>
                        <a:bodyPr/>
                        <a:lstStyle/>
                        <a:p>
                          <a:r>
                            <a:rPr lang="en-GB" dirty="0"/>
                            <a:t>[0.1, 3]</a:t>
                          </a:r>
                        </a:p>
                      </a:txBody>
                      <a:tcPr/>
                    </a:tc>
                    <a:extLst>
                      <a:ext uri="{0D108BD9-81ED-4DB2-BD59-A6C34878D82A}">
                        <a16:rowId xmlns:a16="http://schemas.microsoft.com/office/drawing/2014/main" val="210364381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fr-FR" b="0" i="1" smtClean="0">
                                        <a:latin typeface="Cambria Math" panose="02040503050406030204" pitchFamily="18" charset="0"/>
                                      </a:rPr>
                                      <m:t>𝑇</m:t>
                                    </m:r>
                                  </m:e>
                                  <m:sub>
                                    <m:r>
                                      <a:rPr lang="fr-FR" b="0" i="1" smtClean="0">
                                        <a:latin typeface="Cambria Math" panose="02040503050406030204" pitchFamily="18" charset="0"/>
                                      </a:rPr>
                                      <m:t>𝑖</m:t>
                                    </m:r>
                                  </m:sub>
                                </m:sSub>
                                <m:r>
                                  <a:rPr lang="fr-FR" b="0" i="1" smtClean="0">
                                    <a:latin typeface="Cambria Math" panose="02040503050406030204" pitchFamily="18" charset="0"/>
                                  </a:rPr>
                                  <m:t>/</m:t>
                                </m:r>
                                <m:sSub>
                                  <m:sSubPr>
                                    <m:ctrlPr>
                                      <a:rPr lang="fr-FR" b="0" i="1" smtClean="0">
                                        <a:latin typeface="Cambria Math" panose="02040503050406030204" pitchFamily="18" charset="0"/>
                                      </a:rPr>
                                    </m:ctrlPr>
                                  </m:sSubPr>
                                  <m:e>
                                    <m:r>
                                      <a:rPr lang="fr-FR" b="0" i="1" smtClean="0">
                                        <a:latin typeface="Cambria Math" panose="02040503050406030204" pitchFamily="18" charset="0"/>
                                      </a:rPr>
                                      <m:t>𝑇</m:t>
                                    </m:r>
                                  </m:e>
                                  <m:sub>
                                    <m:r>
                                      <a:rPr lang="fr-FR" b="0" i="1" smtClean="0">
                                        <a:latin typeface="Cambria Math" panose="02040503050406030204" pitchFamily="18" charset="0"/>
                                      </a:rPr>
                                      <m:t>𝑒</m:t>
                                    </m:r>
                                  </m:sub>
                                </m:sSub>
                              </m:oMath>
                            </m:oMathPara>
                          </a14:m>
                          <a:endParaRPr lang="en-GB" dirty="0"/>
                        </a:p>
                      </a:txBody>
                      <a:tcPr/>
                    </a:tc>
                    <a:tc>
                      <a:txBody>
                        <a:bodyPr/>
                        <a:lstStyle/>
                        <a:p>
                          <a:r>
                            <a:rPr lang="en-GB"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a:t>
                          </a:r>
                        </a:p>
                      </a:txBody>
                      <a:tcPr/>
                    </a:tc>
                    <a:extLst>
                      <a:ext uri="{0D108BD9-81ED-4DB2-BD59-A6C34878D82A}">
                        <a16:rowId xmlns:a16="http://schemas.microsoft.com/office/drawing/2014/main" val="2701440854"/>
                      </a:ext>
                    </a:extLst>
                  </a:tr>
                </a:tbl>
              </a:graphicData>
            </a:graphic>
          </p:graphicFrame>
        </mc:Choice>
        <mc:Fallback>
          <p:graphicFrame>
            <p:nvGraphicFramePr>
              <p:cNvPr id="5" name="Table 5">
                <a:extLst>
                  <a:ext uri="{FF2B5EF4-FFF2-40B4-BE49-F238E27FC236}">
                    <a16:creationId xmlns:a16="http://schemas.microsoft.com/office/drawing/2014/main" id="{9B65E635-2B00-4145-85F8-F8C335B3B82A}"/>
                  </a:ext>
                </a:extLst>
              </p:cNvPr>
              <p:cNvGraphicFramePr>
                <a:graphicFrameLocks noGrp="1"/>
              </p:cNvGraphicFramePr>
              <p:nvPr>
                <p:extLst>
                  <p:ext uri="{D42A27DB-BD31-4B8C-83A1-F6EECF244321}">
                    <p14:modId xmlns:p14="http://schemas.microsoft.com/office/powerpoint/2010/main" val="630918104"/>
                  </p:ext>
                </p:extLst>
              </p:nvPr>
            </p:nvGraphicFramePr>
            <p:xfrm>
              <a:off x="2032000" y="1769063"/>
              <a:ext cx="8127999" cy="407924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950479882"/>
                        </a:ext>
                      </a:extLst>
                    </a:gridCol>
                    <a:gridCol w="2709333">
                      <a:extLst>
                        <a:ext uri="{9D8B030D-6E8A-4147-A177-3AD203B41FA5}">
                          <a16:colId xmlns:a16="http://schemas.microsoft.com/office/drawing/2014/main" val="1554809916"/>
                        </a:ext>
                      </a:extLst>
                    </a:gridCol>
                    <a:gridCol w="2709333">
                      <a:extLst>
                        <a:ext uri="{9D8B030D-6E8A-4147-A177-3AD203B41FA5}">
                          <a16:colId xmlns:a16="http://schemas.microsoft.com/office/drawing/2014/main" val="821104560"/>
                        </a:ext>
                      </a:extLst>
                    </a:gridCol>
                  </a:tblGrid>
                  <a:tr h="370840">
                    <a:tc>
                      <a:txBody>
                        <a:bodyPr/>
                        <a:lstStyle/>
                        <a:p>
                          <a:r>
                            <a:rPr lang="en-GB" dirty="0"/>
                            <a:t>Parameter</a:t>
                          </a:r>
                        </a:p>
                      </a:txBody>
                      <a:tcPr/>
                    </a:tc>
                    <a:tc>
                      <a:txBody>
                        <a:bodyPr/>
                        <a:lstStyle/>
                        <a:p>
                          <a:r>
                            <a:rPr lang="en-GB" dirty="0"/>
                            <a:t>Num. points</a:t>
                          </a:r>
                        </a:p>
                      </a:txBody>
                      <a:tcPr/>
                    </a:tc>
                    <a:tc>
                      <a:txBody>
                        <a:bodyPr/>
                        <a:lstStyle/>
                        <a:p>
                          <a:r>
                            <a:rPr lang="en-GB" dirty="0"/>
                            <a:t>Range</a:t>
                          </a:r>
                        </a:p>
                      </a:txBody>
                      <a:tcPr/>
                    </a:tc>
                    <a:extLst>
                      <a:ext uri="{0D108BD9-81ED-4DB2-BD59-A6C34878D82A}">
                        <a16:rowId xmlns:a16="http://schemas.microsoft.com/office/drawing/2014/main" val="765719575"/>
                      </a:ext>
                    </a:extLst>
                  </a:tr>
                  <a:tr h="370840">
                    <a:tc>
                      <a:txBody>
                        <a:bodyPr/>
                        <a:lstStyle/>
                        <a:p>
                          <a:endParaRPr lang="en-BE"/>
                        </a:p>
                      </a:txBody>
                      <a:tcPr>
                        <a:blipFill>
                          <a:blip r:embed="rId3"/>
                          <a:stretch>
                            <a:fillRect l="-469" t="-103333" r="-201878" b="-903333"/>
                          </a:stretch>
                        </a:blipFill>
                      </a:tcPr>
                    </a:tc>
                    <a:tc>
                      <a:txBody>
                        <a:bodyPr/>
                        <a:lstStyle/>
                        <a:p>
                          <a:r>
                            <a:rPr lang="en-GB" dirty="0"/>
                            <a:t>16</a:t>
                          </a:r>
                        </a:p>
                      </a:txBody>
                      <a:tcPr/>
                    </a:tc>
                    <a:tc>
                      <a:txBody>
                        <a:bodyPr/>
                        <a:lstStyle/>
                        <a:p>
                          <a:r>
                            <a:rPr lang="en-GB" dirty="0"/>
                            <a:t>[0.1, 45]</a:t>
                          </a:r>
                        </a:p>
                      </a:txBody>
                      <a:tcPr/>
                    </a:tc>
                    <a:extLst>
                      <a:ext uri="{0D108BD9-81ED-4DB2-BD59-A6C34878D82A}">
                        <a16:rowId xmlns:a16="http://schemas.microsoft.com/office/drawing/2014/main" val="4291361879"/>
                      </a:ext>
                    </a:extLst>
                  </a:tr>
                  <a:tr h="370840">
                    <a:tc>
                      <a:txBody>
                        <a:bodyPr/>
                        <a:lstStyle/>
                        <a:p>
                          <a:endParaRPr lang="en-BE"/>
                        </a:p>
                      </a:txBody>
                      <a:tcPr>
                        <a:blipFill>
                          <a:blip r:embed="rId3"/>
                          <a:stretch>
                            <a:fillRect l="-469" t="-210345" r="-201878" b="-834483"/>
                          </a:stretch>
                        </a:blipFill>
                      </a:tcPr>
                    </a:tc>
                    <a:tc>
                      <a:txBody>
                        <a:bodyPr/>
                        <a:lstStyle/>
                        <a:p>
                          <a:r>
                            <a:rPr lang="en-GB" dirty="0"/>
                            <a:t>17</a:t>
                          </a:r>
                        </a:p>
                      </a:txBody>
                      <a:tcPr/>
                    </a:tc>
                    <a:tc>
                      <a:txBody>
                        <a:bodyPr/>
                        <a:lstStyle/>
                        <a:p>
                          <a:r>
                            <a:rPr lang="en-GB" dirty="0"/>
                            <a:t>[0, 150]</a:t>
                          </a:r>
                        </a:p>
                      </a:txBody>
                      <a:tcPr/>
                    </a:tc>
                    <a:extLst>
                      <a:ext uri="{0D108BD9-81ED-4DB2-BD59-A6C34878D82A}">
                        <a16:rowId xmlns:a16="http://schemas.microsoft.com/office/drawing/2014/main" val="4001710685"/>
                      </a:ext>
                    </a:extLst>
                  </a:tr>
                  <a:tr h="370840">
                    <a:tc>
                      <a:txBody>
                        <a:bodyPr/>
                        <a:lstStyle/>
                        <a:p>
                          <a:endParaRPr lang="en-BE"/>
                        </a:p>
                      </a:txBody>
                      <a:tcPr>
                        <a:blipFill>
                          <a:blip r:embed="rId3"/>
                          <a:stretch>
                            <a:fillRect l="-469" t="-310345" r="-201878" b="-734483"/>
                          </a:stretch>
                        </a:blipFill>
                      </a:tcPr>
                    </a:tc>
                    <a:tc>
                      <a:txBody>
                        <a:bodyPr/>
                        <a:lstStyle/>
                        <a:p>
                          <a:r>
                            <a:rPr lang="en-GB" dirty="0"/>
                            <a:t>17</a:t>
                          </a:r>
                        </a:p>
                      </a:txBody>
                      <a:tcPr/>
                    </a:tc>
                    <a:tc>
                      <a:txBody>
                        <a:bodyPr/>
                        <a:lstStyle/>
                        <a:p>
                          <a:r>
                            <a:rPr lang="en-GB" dirty="0"/>
                            <a:t>[0, 150]</a:t>
                          </a:r>
                        </a:p>
                      </a:txBody>
                      <a:tcPr/>
                    </a:tc>
                    <a:extLst>
                      <a:ext uri="{0D108BD9-81ED-4DB2-BD59-A6C34878D82A}">
                        <a16:rowId xmlns:a16="http://schemas.microsoft.com/office/drawing/2014/main" val="1691664064"/>
                      </a:ext>
                    </a:extLst>
                  </a:tr>
                  <a:tr h="370840">
                    <a:tc>
                      <a:txBody>
                        <a:bodyPr/>
                        <a:lstStyle/>
                        <a:p>
                          <a:endParaRPr lang="en-BE"/>
                        </a:p>
                      </a:txBody>
                      <a:tcPr>
                        <a:blipFill>
                          <a:blip r:embed="rId3"/>
                          <a:stretch>
                            <a:fillRect l="-469" t="-410345" r="-201878" b="-634483"/>
                          </a:stretch>
                        </a:blipFill>
                      </a:tcPr>
                    </a:tc>
                    <a:tc>
                      <a:txBody>
                        <a:bodyPr/>
                        <a:lstStyle/>
                        <a:p>
                          <a:r>
                            <a:rPr lang="en-GB" dirty="0"/>
                            <a:t>14</a:t>
                          </a:r>
                        </a:p>
                      </a:txBody>
                      <a:tcPr/>
                    </a:tc>
                    <a:tc>
                      <a:txBody>
                        <a:bodyPr/>
                        <a:lstStyle/>
                        <a:p>
                          <a:r>
                            <a:rPr lang="en-GB" dirty="0"/>
                            <a:t>[0, 110]</a:t>
                          </a:r>
                        </a:p>
                      </a:txBody>
                      <a:tcPr/>
                    </a:tc>
                    <a:extLst>
                      <a:ext uri="{0D108BD9-81ED-4DB2-BD59-A6C34878D82A}">
                        <a16:rowId xmlns:a16="http://schemas.microsoft.com/office/drawing/2014/main" val="2754989053"/>
                      </a:ext>
                    </a:extLst>
                  </a:tr>
                  <a:tr h="370840">
                    <a:tc>
                      <a:txBody>
                        <a:bodyPr/>
                        <a:lstStyle/>
                        <a:p>
                          <a:endParaRPr lang="en-BE"/>
                        </a:p>
                      </a:txBody>
                      <a:tcPr>
                        <a:blipFill>
                          <a:blip r:embed="rId3"/>
                          <a:stretch>
                            <a:fillRect l="-469" t="-493333" r="-201878" b="-513333"/>
                          </a:stretch>
                        </a:blipFill>
                      </a:tcPr>
                    </a:tc>
                    <a:tc>
                      <a:txBody>
                        <a:bodyPr/>
                        <a:lstStyle/>
                        <a:p>
                          <a:r>
                            <a:rPr lang="en-GB" dirty="0"/>
                            <a:t>10</a:t>
                          </a:r>
                        </a:p>
                      </a:txBody>
                      <a:tcPr/>
                    </a:tc>
                    <a:tc>
                      <a:txBody>
                        <a:bodyPr/>
                        <a:lstStyle/>
                        <a:p>
                          <a:r>
                            <a:rPr lang="en-GB" dirty="0"/>
                            <a:t>[2, 30]</a:t>
                          </a:r>
                        </a:p>
                      </a:txBody>
                      <a:tcPr/>
                    </a:tc>
                    <a:extLst>
                      <a:ext uri="{0D108BD9-81ED-4DB2-BD59-A6C34878D82A}">
                        <a16:rowId xmlns:a16="http://schemas.microsoft.com/office/drawing/2014/main" val="3632472332"/>
                      </a:ext>
                    </a:extLst>
                  </a:tr>
                  <a:tr h="370840">
                    <a:tc>
                      <a:txBody>
                        <a:bodyPr/>
                        <a:lstStyle/>
                        <a:p>
                          <a:endParaRPr lang="en-BE"/>
                        </a:p>
                      </a:txBody>
                      <a:tcPr>
                        <a:blipFill>
                          <a:blip r:embed="rId3"/>
                          <a:stretch>
                            <a:fillRect l="-469" t="-613793" r="-201878" b="-431034"/>
                          </a:stretch>
                        </a:blipFill>
                      </a:tcPr>
                    </a:tc>
                    <a:tc>
                      <a:txBody>
                        <a:bodyPr/>
                        <a:lstStyle/>
                        <a:p>
                          <a:r>
                            <a:rPr lang="en-GB" dirty="0"/>
                            <a:t>12</a:t>
                          </a:r>
                        </a:p>
                      </a:txBody>
                      <a:tcPr/>
                    </a:tc>
                    <a:tc>
                      <a:txBody>
                        <a:bodyPr/>
                        <a:lstStyle/>
                        <a:p>
                          <a:r>
                            <a:rPr lang="en-GB" dirty="0"/>
                            <a:t>[1, 40]</a:t>
                          </a:r>
                        </a:p>
                      </a:txBody>
                      <a:tcPr/>
                    </a:tc>
                    <a:extLst>
                      <a:ext uri="{0D108BD9-81ED-4DB2-BD59-A6C34878D82A}">
                        <a16:rowId xmlns:a16="http://schemas.microsoft.com/office/drawing/2014/main" val="245740374"/>
                      </a:ext>
                    </a:extLst>
                  </a:tr>
                  <a:tr h="370840">
                    <a:tc>
                      <a:txBody>
                        <a:bodyPr/>
                        <a:lstStyle/>
                        <a:p>
                          <a:endParaRPr lang="en-BE"/>
                        </a:p>
                      </a:txBody>
                      <a:tcPr>
                        <a:blipFill>
                          <a:blip r:embed="rId3"/>
                          <a:stretch>
                            <a:fillRect l="-469" t="-713793" r="-201878" b="-331034"/>
                          </a:stretch>
                        </a:blipFill>
                      </a:tcPr>
                    </a:tc>
                    <a:tc>
                      <a:txBody>
                        <a:bodyPr/>
                        <a:lstStyle/>
                        <a:p>
                          <a:r>
                            <a:rPr lang="en-GB" dirty="0"/>
                            <a:t>1</a:t>
                          </a:r>
                        </a:p>
                      </a:txBody>
                      <a:tcPr/>
                    </a:tc>
                    <a:tc>
                      <a:txBody>
                        <a:bodyPr/>
                        <a:lstStyle/>
                        <a:p>
                          <a:r>
                            <a:rPr lang="en-GB" dirty="0"/>
                            <a:t>0.95</a:t>
                          </a:r>
                        </a:p>
                      </a:txBody>
                      <a:tcPr/>
                    </a:tc>
                    <a:extLst>
                      <a:ext uri="{0D108BD9-81ED-4DB2-BD59-A6C34878D82A}">
                        <a16:rowId xmlns:a16="http://schemas.microsoft.com/office/drawing/2014/main" val="1031675744"/>
                      </a:ext>
                    </a:extLst>
                  </a:tr>
                  <a:tr h="370840">
                    <a:tc>
                      <a:txBody>
                        <a:bodyPr/>
                        <a:lstStyle/>
                        <a:p>
                          <a:endParaRPr lang="en-BE"/>
                        </a:p>
                      </a:txBody>
                      <a:tcPr>
                        <a:blipFill>
                          <a:blip r:embed="rId3"/>
                          <a:stretch>
                            <a:fillRect l="-469" t="-813793" r="-201878" b="-231034"/>
                          </a:stretch>
                        </a:blipFill>
                      </a:tcPr>
                    </a:tc>
                    <a:tc>
                      <a:txBody>
                        <a:bodyPr/>
                        <a:lstStyle/>
                        <a:p>
                          <a:r>
                            <a:rPr lang="en-GB" dirty="0"/>
                            <a:t>5</a:t>
                          </a:r>
                        </a:p>
                      </a:txBody>
                      <a:tcPr/>
                    </a:tc>
                    <a:tc>
                      <a:txBody>
                        <a:bodyPr/>
                        <a:lstStyle/>
                        <a:p>
                          <a:r>
                            <a:rPr lang="en-GB" dirty="0"/>
                            <a:t>[0.1, 0.5]</a:t>
                          </a:r>
                        </a:p>
                      </a:txBody>
                      <a:tcPr/>
                    </a:tc>
                    <a:extLst>
                      <a:ext uri="{0D108BD9-81ED-4DB2-BD59-A6C34878D82A}">
                        <a16:rowId xmlns:a16="http://schemas.microsoft.com/office/drawing/2014/main" val="1526948260"/>
                      </a:ext>
                    </a:extLst>
                  </a:tr>
                  <a:tr h="370840">
                    <a:tc>
                      <a:txBody>
                        <a:bodyPr/>
                        <a:lstStyle/>
                        <a:p>
                          <a:endParaRPr lang="en-BE"/>
                        </a:p>
                      </a:txBody>
                      <a:tcPr>
                        <a:blipFill>
                          <a:blip r:embed="rId3"/>
                          <a:stretch>
                            <a:fillRect l="-469" t="-883333" r="-201878" b="-123333"/>
                          </a:stretch>
                        </a:blipFill>
                      </a:tcPr>
                    </a:tc>
                    <a:tc>
                      <a:txBody>
                        <a:bodyPr/>
                        <a:lstStyle/>
                        <a:p>
                          <a:r>
                            <a:rPr lang="en-GB" dirty="0"/>
                            <a:t>8</a:t>
                          </a:r>
                        </a:p>
                      </a:txBody>
                      <a:tcPr/>
                    </a:tc>
                    <a:tc>
                      <a:txBody>
                        <a:bodyPr/>
                        <a:lstStyle/>
                        <a:p>
                          <a:r>
                            <a:rPr lang="en-GB" dirty="0"/>
                            <a:t>[0.1, 3]</a:t>
                          </a:r>
                        </a:p>
                      </a:txBody>
                      <a:tcPr/>
                    </a:tc>
                    <a:extLst>
                      <a:ext uri="{0D108BD9-81ED-4DB2-BD59-A6C34878D82A}">
                        <a16:rowId xmlns:a16="http://schemas.microsoft.com/office/drawing/2014/main" val="2103643819"/>
                      </a:ext>
                    </a:extLst>
                  </a:tr>
                  <a:tr h="370840">
                    <a:tc>
                      <a:txBody>
                        <a:bodyPr/>
                        <a:lstStyle/>
                        <a:p>
                          <a:endParaRPr lang="en-BE"/>
                        </a:p>
                      </a:txBody>
                      <a:tcPr>
                        <a:blipFill>
                          <a:blip r:embed="rId3"/>
                          <a:stretch>
                            <a:fillRect l="-469" t="-1017241" r="-201878" b="-27586"/>
                          </a:stretch>
                        </a:blipFill>
                      </a:tcPr>
                    </a:tc>
                    <a:tc>
                      <a:txBody>
                        <a:bodyPr/>
                        <a:lstStyle/>
                        <a:p>
                          <a:r>
                            <a:rPr lang="en-GB"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a:t>
                          </a:r>
                        </a:p>
                      </a:txBody>
                      <a:tcPr/>
                    </a:tc>
                    <a:extLst>
                      <a:ext uri="{0D108BD9-81ED-4DB2-BD59-A6C34878D82A}">
                        <a16:rowId xmlns:a16="http://schemas.microsoft.com/office/drawing/2014/main" val="2701440854"/>
                      </a:ext>
                    </a:extLst>
                  </a:tr>
                </a:tbl>
              </a:graphicData>
            </a:graphic>
          </p:graphicFrame>
        </mc:Fallback>
      </mc:AlternateContent>
      <p:sp>
        <p:nvSpPr>
          <p:cNvPr id="6" name="Slide Number Placeholder 5">
            <a:extLst>
              <a:ext uri="{FF2B5EF4-FFF2-40B4-BE49-F238E27FC236}">
                <a16:creationId xmlns:a16="http://schemas.microsoft.com/office/drawing/2014/main" id="{9AE6DB56-A988-EC46-94F0-C534CA884776}"/>
              </a:ext>
            </a:extLst>
          </p:cNvPr>
          <p:cNvSpPr>
            <a:spLocks noGrp="1"/>
          </p:cNvSpPr>
          <p:nvPr>
            <p:ph type="sldNum" sz="quarter" idx="4"/>
          </p:nvPr>
        </p:nvSpPr>
        <p:spPr/>
        <p:txBody>
          <a:bodyPr/>
          <a:lstStyle/>
          <a:p>
            <a:fld id="{CF26CF14-CA55-4C05-9804-096C821AFF5B}" type="slidenum">
              <a:rPr lang="nl-NL" smtClean="0"/>
              <a:pPr/>
              <a:t>8</a:t>
            </a:fld>
            <a:endParaRPr lang="nl-NL" dirty="0"/>
          </a:p>
        </p:txBody>
      </p:sp>
    </p:spTree>
    <p:extLst>
      <p:ext uri="{BB962C8B-B14F-4D97-AF65-F5344CB8AC3E}">
        <p14:creationId xmlns:p14="http://schemas.microsoft.com/office/powerpoint/2010/main" val="172019622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E579C-2E91-6245-A742-9953518D44D1}"/>
              </a:ext>
            </a:extLst>
          </p:cNvPr>
          <p:cNvSpPr>
            <a:spLocks noGrp="1"/>
          </p:cNvSpPr>
          <p:nvPr>
            <p:ph type="title"/>
          </p:nvPr>
        </p:nvSpPr>
        <p:spPr/>
        <p:txBody>
          <a:bodyPr/>
          <a:lstStyle/>
          <a:p>
            <a:r>
              <a:rPr lang="en-GB" dirty="0"/>
              <a:t>Dataset Generation</a:t>
            </a:r>
          </a:p>
        </p:txBody>
      </p:sp>
      <p:sp>
        <p:nvSpPr>
          <p:cNvPr id="4" name="Footer Placeholder 3">
            <a:extLst>
              <a:ext uri="{FF2B5EF4-FFF2-40B4-BE49-F238E27FC236}">
                <a16:creationId xmlns:a16="http://schemas.microsoft.com/office/drawing/2014/main" id="{5E14DBA5-55CC-1640-B914-73669687BCC0}"/>
              </a:ext>
            </a:extLst>
          </p:cNvPr>
          <p:cNvSpPr>
            <a:spLocks noGrp="1"/>
          </p:cNvSpPr>
          <p:nvPr>
            <p:ph type="ftr" sz="quarter" idx="3"/>
          </p:nvPr>
        </p:nvSpPr>
        <p:spPr/>
        <p:txBody>
          <a:bodyPr/>
          <a:lstStyle/>
          <a:p>
            <a:r>
              <a:rPr lang="nl-NL"/>
              <a:t>C. Bouvy |  BSc Thesis Defense</a:t>
            </a:r>
            <a:endParaRPr lang="nl-NL" dirty="0"/>
          </a:p>
        </p:txBody>
      </p:sp>
      <mc:AlternateContent xmlns:mc="http://schemas.openxmlformats.org/markup-compatibility/2006" xmlns:a14="http://schemas.microsoft.com/office/drawing/2010/main">
        <mc:Choice Requires="a14">
          <p:graphicFrame>
            <p:nvGraphicFramePr>
              <p:cNvPr id="8" name="Table 5">
                <a:extLst>
                  <a:ext uri="{FF2B5EF4-FFF2-40B4-BE49-F238E27FC236}">
                    <a16:creationId xmlns:a16="http://schemas.microsoft.com/office/drawing/2014/main" id="{6E6C37C4-976D-F743-AF07-9C54E7C5D6B6}"/>
                  </a:ext>
                </a:extLst>
              </p:cNvPr>
              <p:cNvGraphicFramePr>
                <a:graphicFrameLocks noGrp="1"/>
              </p:cNvGraphicFramePr>
              <p:nvPr>
                <p:extLst>
                  <p:ext uri="{D42A27DB-BD31-4B8C-83A1-F6EECF244321}">
                    <p14:modId xmlns:p14="http://schemas.microsoft.com/office/powerpoint/2010/main" val="3715276602"/>
                  </p:ext>
                </p:extLst>
              </p:nvPr>
            </p:nvGraphicFramePr>
            <p:xfrm>
              <a:off x="645637" y="1848022"/>
              <a:ext cx="1580490" cy="3642915"/>
            </p:xfrm>
            <a:graphic>
              <a:graphicData uri="http://schemas.openxmlformats.org/drawingml/2006/table">
                <a:tbl>
                  <a:tblPr firstRow="1" bandRow="1">
                    <a:tableStyleId>{5C22544A-7EE6-4342-B048-85BDC9FD1C3A}</a:tableStyleId>
                  </a:tblPr>
                  <a:tblGrid>
                    <a:gridCol w="526830">
                      <a:extLst>
                        <a:ext uri="{9D8B030D-6E8A-4147-A177-3AD203B41FA5}">
                          <a16:colId xmlns:a16="http://schemas.microsoft.com/office/drawing/2014/main" val="950479882"/>
                        </a:ext>
                      </a:extLst>
                    </a:gridCol>
                    <a:gridCol w="526830">
                      <a:extLst>
                        <a:ext uri="{9D8B030D-6E8A-4147-A177-3AD203B41FA5}">
                          <a16:colId xmlns:a16="http://schemas.microsoft.com/office/drawing/2014/main" val="1554809916"/>
                        </a:ext>
                      </a:extLst>
                    </a:gridCol>
                    <a:gridCol w="526830">
                      <a:extLst>
                        <a:ext uri="{9D8B030D-6E8A-4147-A177-3AD203B41FA5}">
                          <a16:colId xmlns:a16="http://schemas.microsoft.com/office/drawing/2014/main" val="821104560"/>
                        </a:ext>
                      </a:extLst>
                    </a:gridCol>
                  </a:tblGrid>
                  <a:tr h="369701">
                    <a:tc>
                      <a:txBody>
                        <a:bodyPr/>
                        <a:lstStyle/>
                        <a:p>
                          <a:r>
                            <a:rPr lang="en-GB" sz="900" b="0" dirty="0"/>
                            <a:t>Parameter</a:t>
                          </a:r>
                        </a:p>
                      </a:txBody>
                      <a:tcPr/>
                    </a:tc>
                    <a:tc>
                      <a:txBody>
                        <a:bodyPr/>
                        <a:lstStyle/>
                        <a:p>
                          <a:r>
                            <a:rPr lang="en-GB" sz="900" b="0" dirty="0"/>
                            <a:t>Num. points</a:t>
                          </a:r>
                        </a:p>
                      </a:txBody>
                      <a:tcPr/>
                    </a:tc>
                    <a:tc>
                      <a:txBody>
                        <a:bodyPr/>
                        <a:lstStyle/>
                        <a:p>
                          <a:r>
                            <a:rPr lang="en-GB" sz="900" b="0" dirty="0"/>
                            <a:t>Range</a:t>
                          </a:r>
                        </a:p>
                      </a:txBody>
                      <a:tcPr/>
                    </a:tc>
                    <a:extLst>
                      <a:ext uri="{0D108BD9-81ED-4DB2-BD59-A6C34878D82A}">
                        <a16:rowId xmlns:a16="http://schemas.microsoft.com/office/drawing/2014/main" val="765719575"/>
                      </a:ext>
                    </a:extLst>
                  </a:tr>
                  <a:tr h="369701">
                    <a:tc>
                      <a:txBody>
                        <a:bodyPr/>
                        <a:lstStyle/>
                        <a:p>
                          <a:pPr/>
                          <a14:m>
                            <m:oMathPara xmlns:m="http://schemas.openxmlformats.org/officeDocument/2006/math">
                              <m:oMathParaPr>
                                <m:jc m:val="centerGroup"/>
                              </m:oMathParaPr>
                              <m:oMath xmlns:m="http://schemas.openxmlformats.org/officeDocument/2006/math">
                                <m:sSub>
                                  <m:sSubPr>
                                    <m:ctrlPr>
                                      <a:rPr lang="en-GB" sz="900" b="0" i="1" smtClean="0">
                                        <a:latin typeface="Cambria Math" panose="02040503050406030204" pitchFamily="18" charset="0"/>
                                      </a:rPr>
                                    </m:ctrlPr>
                                  </m:sSubPr>
                                  <m:e>
                                    <m:r>
                                      <a:rPr lang="fr-FR" sz="900" b="0" i="1" smtClean="0">
                                        <a:latin typeface="Cambria Math" panose="02040503050406030204" pitchFamily="18" charset="0"/>
                                      </a:rPr>
                                      <m:t>𝑘</m:t>
                                    </m:r>
                                  </m:e>
                                  <m:sub>
                                    <m:r>
                                      <a:rPr lang="en-GB" sz="900" b="0" i="1" smtClean="0">
                                        <a:latin typeface="Cambria Math" panose="02040503050406030204" pitchFamily="18" charset="0"/>
                                        <a:ea typeface="Cambria Math" panose="02040503050406030204" pitchFamily="18" charset="0"/>
                                      </a:rPr>
                                      <m:t>𝜃</m:t>
                                    </m:r>
                                  </m:sub>
                                </m:sSub>
                                <m:sSub>
                                  <m:sSubPr>
                                    <m:ctrlPr>
                                      <a:rPr lang="en-GB" sz="900" b="0" i="1" smtClean="0">
                                        <a:latin typeface="Cambria Math" panose="02040503050406030204" pitchFamily="18" charset="0"/>
                                      </a:rPr>
                                    </m:ctrlPr>
                                  </m:sSubPr>
                                  <m:e>
                                    <m:r>
                                      <a:rPr lang="en-GB" sz="900" b="0" i="1" smtClean="0">
                                        <a:latin typeface="Cambria Math" panose="02040503050406030204" pitchFamily="18" charset="0"/>
                                        <a:ea typeface="Cambria Math" panose="02040503050406030204" pitchFamily="18" charset="0"/>
                                      </a:rPr>
                                      <m:t>𝜌</m:t>
                                    </m:r>
                                  </m:e>
                                  <m:sub>
                                    <m:r>
                                      <a:rPr lang="fr-FR" sz="900" b="0" i="1" smtClean="0">
                                        <a:latin typeface="Cambria Math" panose="02040503050406030204" pitchFamily="18" charset="0"/>
                                      </a:rPr>
                                      <m:t>𝑠</m:t>
                                    </m:r>
                                  </m:sub>
                                </m:sSub>
                              </m:oMath>
                            </m:oMathPara>
                          </a14:m>
                          <a:endParaRPr lang="en-GB" sz="900" b="0" dirty="0"/>
                        </a:p>
                      </a:txBody>
                      <a:tcPr/>
                    </a:tc>
                    <a:tc>
                      <a:txBody>
                        <a:bodyPr/>
                        <a:lstStyle/>
                        <a:p>
                          <a:r>
                            <a:rPr lang="en-GB" sz="900" b="0" dirty="0"/>
                            <a:t>16</a:t>
                          </a:r>
                        </a:p>
                      </a:txBody>
                      <a:tcPr/>
                    </a:tc>
                    <a:tc>
                      <a:txBody>
                        <a:bodyPr/>
                        <a:lstStyle/>
                        <a:p>
                          <a:r>
                            <a:rPr lang="en-GB" sz="900" b="0" dirty="0"/>
                            <a:t>[0.1, 45]</a:t>
                          </a:r>
                        </a:p>
                      </a:txBody>
                      <a:tcPr/>
                    </a:tc>
                    <a:extLst>
                      <a:ext uri="{0D108BD9-81ED-4DB2-BD59-A6C34878D82A}">
                        <a16:rowId xmlns:a16="http://schemas.microsoft.com/office/drawing/2014/main" val="4291361879"/>
                      </a:ext>
                    </a:extLst>
                  </a:tr>
                  <a:tr h="369701">
                    <a:tc>
                      <a:txBody>
                        <a:bodyPr/>
                        <a:lstStyle/>
                        <a:p>
                          <a:pPr/>
                          <a14:m>
                            <m:oMathPara xmlns:m="http://schemas.openxmlformats.org/officeDocument/2006/math">
                              <m:oMathParaPr>
                                <m:jc m:val="centerGroup"/>
                              </m:oMathParaPr>
                              <m:oMath xmlns:m="http://schemas.openxmlformats.org/officeDocument/2006/math">
                                <m:sSub>
                                  <m:sSubPr>
                                    <m:ctrlPr>
                                      <a:rPr lang="en-GB" sz="900" b="0" i="1" smtClean="0">
                                        <a:latin typeface="Cambria Math" panose="02040503050406030204" pitchFamily="18" charset="0"/>
                                      </a:rPr>
                                    </m:ctrlPr>
                                  </m:sSubPr>
                                  <m:e>
                                    <m:r>
                                      <a:rPr lang="fr-FR" sz="900" b="0" i="1" smtClean="0">
                                        <a:latin typeface="Cambria Math" panose="02040503050406030204" pitchFamily="18" charset="0"/>
                                      </a:rPr>
                                      <m:t>𝐴</m:t>
                                    </m:r>
                                  </m:e>
                                  <m:sub>
                                    <m:r>
                                      <a:rPr lang="fr-FR" sz="900" b="0" i="1" smtClean="0">
                                        <a:latin typeface="Cambria Math" panose="02040503050406030204" pitchFamily="18" charset="0"/>
                                      </a:rPr>
                                      <m:t>𝑇𝑖</m:t>
                                    </m:r>
                                  </m:sub>
                                </m:sSub>
                              </m:oMath>
                            </m:oMathPara>
                          </a14:m>
                          <a:endParaRPr lang="en-GB" sz="900" b="0" dirty="0"/>
                        </a:p>
                      </a:txBody>
                      <a:tcPr/>
                    </a:tc>
                    <a:tc>
                      <a:txBody>
                        <a:bodyPr/>
                        <a:lstStyle/>
                        <a:p>
                          <a:r>
                            <a:rPr lang="en-GB" sz="900" b="0" dirty="0"/>
                            <a:t>17</a:t>
                          </a:r>
                        </a:p>
                      </a:txBody>
                      <a:tcPr/>
                    </a:tc>
                    <a:tc>
                      <a:txBody>
                        <a:bodyPr/>
                        <a:lstStyle/>
                        <a:p>
                          <a:r>
                            <a:rPr lang="en-GB" sz="900" b="0" dirty="0"/>
                            <a:t>[0, 150]</a:t>
                          </a:r>
                        </a:p>
                      </a:txBody>
                      <a:tcPr/>
                    </a:tc>
                    <a:extLst>
                      <a:ext uri="{0D108BD9-81ED-4DB2-BD59-A6C34878D82A}">
                        <a16:rowId xmlns:a16="http://schemas.microsoft.com/office/drawing/2014/main" val="4001710685"/>
                      </a:ext>
                    </a:extLst>
                  </a:tr>
                  <a:tr h="369701">
                    <a:tc>
                      <a:txBody>
                        <a:bodyPr/>
                        <a:lstStyle/>
                        <a:p>
                          <a:pPr/>
                          <a14:m>
                            <m:oMathPara xmlns:m="http://schemas.openxmlformats.org/officeDocument/2006/math">
                              <m:oMathParaPr>
                                <m:jc m:val="centerGroup"/>
                              </m:oMathParaPr>
                              <m:oMath xmlns:m="http://schemas.openxmlformats.org/officeDocument/2006/math">
                                <m:sSub>
                                  <m:sSubPr>
                                    <m:ctrlPr>
                                      <a:rPr lang="en-GB" sz="900" b="0" i="1" smtClean="0">
                                        <a:latin typeface="Cambria Math" panose="02040503050406030204" pitchFamily="18" charset="0"/>
                                      </a:rPr>
                                    </m:ctrlPr>
                                  </m:sSubPr>
                                  <m:e>
                                    <m:r>
                                      <a:rPr lang="fr-FR" sz="900" b="0" i="1" smtClean="0">
                                        <a:latin typeface="Cambria Math" panose="02040503050406030204" pitchFamily="18" charset="0"/>
                                      </a:rPr>
                                      <m:t>𝐴</m:t>
                                    </m:r>
                                  </m:e>
                                  <m:sub>
                                    <m:r>
                                      <a:rPr lang="fr-FR" sz="900" b="0" i="1" smtClean="0">
                                        <a:latin typeface="Cambria Math" panose="02040503050406030204" pitchFamily="18" charset="0"/>
                                      </a:rPr>
                                      <m:t>𝑇𝑒</m:t>
                                    </m:r>
                                  </m:sub>
                                </m:sSub>
                              </m:oMath>
                            </m:oMathPara>
                          </a14:m>
                          <a:endParaRPr lang="en-GB" sz="900" b="0" dirty="0"/>
                        </a:p>
                      </a:txBody>
                      <a:tcPr/>
                    </a:tc>
                    <a:tc>
                      <a:txBody>
                        <a:bodyPr/>
                        <a:lstStyle/>
                        <a:p>
                          <a:r>
                            <a:rPr lang="en-GB" sz="900" b="0" dirty="0"/>
                            <a:t>17</a:t>
                          </a:r>
                        </a:p>
                      </a:txBody>
                      <a:tcPr/>
                    </a:tc>
                    <a:tc>
                      <a:txBody>
                        <a:bodyPr/>
                        <a:lstStyle/>
                        <a:p>
                          <a:r>
                            <a:rPr lang="en-GB" sz="900" b="0" dirty="0"/>
                            <a:t>[0, 150]</a:t>
                          </a:r>
                        </a:p>
                      </a:txBody>
                      <a:tcPr/>
                    </a:tc>
                    <a:extLst>
                      <a:ext uri="{0D108BD9-81ED-4DB2-BD59-A6C34878D82A}">
                        <a16:rowId xmlns:a16="http://schemas.microsoft.com/office/drawing/2014/main" val="1691664064"/>
                      </a:ext>
                    </a:extLst>
                  </a:tr>
                  <a:tr h="369701">
                    <a:tc>
                      <a:txBody>
                        <a:bodyPr/>
                        <a:lstStyle/>
                        <a:p>
                          <a:pPr/>
                          <a14:m>
                            <m:oMathPara xmlns:m="http://schemas.openxmlformats.org/officeDocument/2006/math">
                              <m:oMathParaPr>
                                <m:jc m:val="centerGroup"/>
                              </m:oMathParaPr>
                              <m:oMath xmlns:m="http://schemas.openxmlformats.org/officeDocument/2006/math">
                                <m:sSub>
                                  <m:sSubPr>
                                    <m:ctrlPr>
                                      <a:rPr lang="en-GB" sz="900" b="0" i="1" smtClean="0">
                                        <a:latin typeface="Cambria Math" panose="02040503050406030204" pitchFamily="18" charset="0"/>
                                      </a:rPr>
                                    </m:ctrlPr>
                                  </m:sSubPr>
                                  <m:e>
                                    <m:r>
                                      <a:rPr lang="fr-FR" sz="900" b="0" i="1" smtClean="0">
                                        <a:latin typeface="Cambria Math" panose="02040503050406030204" pitchFamily="18" charset="0"/>
                                      </a:rPr>
                                      <m:t>𝐴</m:t>
                                    </m:r>
                                  </m:e>
                                  <m:sub>
                                    <m:r>
                                      <a:rPr lang="fr-FR" sz="900" b="0" i="1" smtClean="0">
                                        <a:latin typeface="Cambria Math" panose="02040503050406030204" pitchFamily="18" charset="0"/>
                                      </a:rPr>
                                      <m:t>𝑛𝑒</m:t>
                                    </m:r>
                                  </m:sub>
                                </m:sSub>
                              </m:oMath>
                            </m:oMathPara>
                          </a14:m>
                          <a:endParaRPr lang="en-GB" sz="900" b="0" dirty="0"/>
                        </a:p>
                      </a:txBody>
                      <a:tcPr/>
                    </a:tc>
                    <a:tc>
                      <a:txBody>
                        <a:bodyPr/>
                        <a:lstStyle/>
                        <a:p>
                          <a:r>
                            <a:rPr lang="en-GB" sz="900" b="0" dirty="0"/>
                            <a:t>14</a:t>
                          </a:r>
                        </a:p>
                      </a:txBody>
                      <a:tcPr/>
                    </a:tc>
                    <a:tc>
                      <a:txBody>
                        <a:bodyPr/>
                        <a:lstStyle/>
                        <a:p>
                          <a:r>
                            <a:rPr lang="en-GB" sz="900" b="0" dirty="0"/>
                            <a:t>[0, 110]</a:t>
                          </a:r>
                        </a:p>
                      </a:txBody>
                      <a:tcPr/>
                    </a:tc>
                    <a:extLst>
                      <a:ext uri="{0D108BD9-81ED-4DB2-BD59-A6C34878D82A}">
                        <a16:rowId xmlns:a16="http://schemas.microsoft.com/office/drawing/2014/main" val="2754989053"/>
                      </a:ext>
                    </a:extLst>
                  </a:tr>
                  <a:tr h="231063">
                    <a:tc>
                      <a:txBody>
                        <a:bodyPr/>
                        <a:lstStyle/>
                        <a:p>
                          <a:pPr/>
                          <a14:m>
                            <m:oMathPara xmlns:m="http://schemas.openxmlformats.org/officeDocument/2006/math">
                              <m:oMathParaPr>
                                <m:jc m:val="centerGroup"/>
                              </m:oMathParaPr>
                              <m:oMath xmlns:m="http://schemas.openxmlformats.org/officeDocument/2006/math">
                                <m:r>
                                  <a:rPr lang="fr-FR" sz="900" b="0" i="1" smtClean="0">
                                    <a:latin typeface="Cambria Math" panose="02040503050406030204" pitchFamily="18" charset="0"/>
                                  </a:rPr>
                                  <m:t>𝑞</m:t>
                                </m:r>
                              </m:oMath>
                            </m:oMathPara>
                          </a14:m>
                          <a:endParaRPr lang="en-GB" sz="900" b="0" dirty="0"/>
                        </a:p>
                      </a:txBody>
                      <a:tcPr/>
                    </a:tc>
                    <a:tc>
                      <a:txBody>
                        <a:bodyPr/>
                        <a:lstStyle/>
                        <a:p>
                          <a:r>
                            <a:rPr lang="en-GB" sz="900" b="0" dirty="0"/>
                            <a:t>10</a:t>
                          </a:r>
                        </a:p>
                      </a:txBody>
                      <a:tcPr/>
                    </a:tc>
                    <a:tc>
                      <a:txBody>
                        <a:bodyPr/>
                        <a:lstStyle/>
                        <a:p>
                          <a:r>
                            <a:rPr lang="en-GB" sz="900" b="0" dirty="0"/>
                            <a:t>[2, 30]</a:t>
                          </a:r>
                        </a:p>
                      </a:txBody>
                      <a:tcPr/>
                    </a:tc>
                    <a:extLst>
                      <a:ext uri="{0D108BD9-81ED-4DB2-BD59-A6C34878D82A}">
                        <a16:rowId xmlns:a16="http://schemas.microsoft.com/office/drawing/2014/main" val="3632472332"/>
                      </a:ext>
                    </a:extLst>
                  </a:tr>
                  <a:tr h="231063">
                    <a:tc>
                      <a:txBody>
                        <a:bodyPr/>
                        <a:lstStyle/>
                        <a:p>
                          <a:pPr/>
                          <a14:m>
                            <m:oMathPara xmlns:m="http://schemas.openxmlformats.org/officeDocument/2006/math">
                              <m:oMathParaPr>
                                <m:jc m:val="centerGroup"/>
                              </m:oMathParaPr>
                              <m:oMath xmlns:m="http://schemas.openxmlformats.org/officeDocument/2006/math">
                                <m:acc>
                                  <m:accPr>
                                    <m:chr m:val="̂"/>
                                    <m:ctrlPr>
                                      <a:rPr lang="en-GB" sz="900" b="0" i="1" smtClean="0">
                                        <a:latin typeface="Cambria Math" panose="02040503050406030204" pitchFamily="18" charset="0"/>
                                      </a:rPr>
                                    </m:ctrlPr>
                                  </m:accPr>
                                  <m:e>
                                    <m:r>
                                      <a:rPr lang="fr-FR" sz="900" b="0" i="1" smtClean="0">
                                        <a:latin typeface="Cambria Math" panose="02040503050406030204" pitchFamily="18" charset="0"/>
                                      </a:rPr>
                                      <m:t>𝑠</m:t>
                                    </m:r>
                                  </m:e>
                                </m:acc>
                              </m:oMath>
                            </m:oMathPara>
                          </a14:m>
                          <a:endParaRPr lang="en-GB" sz="900" b="0" dirty="0"/>
                        </a:p>
                      </a:txBody>
                      <a:tcPr/>
                    </a:tc>
                    <a:tc>
                      <a:txBody>
                        <a:bodyPr/>
                        <a:lstStyle/>
                        <a:p>
                          <a:r>
                            <a:rPr lang="en-GB" sz="900" b="0" dirty="0"/>
                            <a:t>12</a:t>
                          </a:r>
                        </a:p>
                      </a:txBody>
                      <a:tcPr/>
                    </a:tc>
                    <a:tc>
                      <a:txBody>
                        <a:bodyPr/>
                        <a:lstStyle/>
                        <a:p>
                          <a:r>
                            <a:rPr lang="en-GB" sz="900" b="0" dirty="0"/>
                            <a:t>[1, 40]</a:t>
                          </a:r>
                        </a:p>
                      </a:txBody>
                      <a:tcPr/>
                    </a:tc>
                    <a:extLst>
                      <a:ext uri="{0D108BD9-81ED-4DB2-BD59-A6C34878D82A}">
                        <a16:rowId xmlns:a16="http://schemas.microsoft.com/office/drawing/2014/main" val="245740374"/>
                      </a:ext>
                    </a:extLst>
                  </a:tr>
                  <a:tr h="231063">
                    <a:tc>
                      <a:txBody>
                        <a:bodyPr/>
                        <a:lstStyle/>
                        <a:p>
                          <a:pPr/>
                          <a14:m>
                            <m:oMathPara xmlns:m="http://schemas.openxmlformats.org/officeDocument/2006/math">
                              <m:oMathParaPr>
                                <m:jc m:val="centerGroup"/>
                              </m:oMathParaPr>
                              <m:oMath xmlns:m="http://schemas.openxmlformats.org/officeDocument/2006/math">
                                <m:r>
                                  <a:rPr lang="fr-FR" sz="900" b="0" i="1" smtClean="0">
                                    <a:latin typeface="Cambria Math" panose="02040503050406030204" pitchFamily="18" charset="0"/>
                                  </a:rPr>
                                  <m:t>𝑥</m:t>
                                </m:r>
                              </m:oMath>
                            </m:oMathPara>
                          </a14:m>
                          <a:endParaRPr lang="en-GB" sz="900" b="0" dirty="0"/>
                        </a:p>
                      </a:txBody>
                      <a:tcPr/>
                    </a:tc>
                    <a:tc>
                      <a:txBody>
                        <a:bodyPr/>
                        <a:lstStyle/>
                        <a:p>
                          <a:r>
                            <a:rPr lang="en-GB" sz="900" b="0" dirty="0"/>
                            <a:t>1</a:t>
                          </a:r>
                        </a:p>
                      </a:txBody>
                      <a:tcPr/>
                    </a:tc>
                    <a:tc>
                      <a:txBody>
                        <a:bodyPr/>
                        <a:lstStyle/>
                        <a:p>
                          <a:r>
                            <a:rPr lang="en-GB" sz="900" b="0" dirty="0"/>
                            <a:t>0.95</a:t>
                          </a:r>
                        </a:p>
                      </a:txBody>
                      <a:tcPr/>
                    </a:tc>
                    <a:extLst>
                      <a:ext uri="{0D108BD9-81ED-4DB2-BD59-A6C34878D82A}">
                        <a16:rowId xmlns:a16="http://schemas.microsoft.com/office/drawing/2014/main" val="1031675744"/>
                      </a:ext>
                    </a:extLst>
                  </a:tr>
                  <a:tr h="369701">
                    <a:tc>
                      <a:txBody>
                        <a:bodyPr/>
                        <a:lstStyle/>
                        <a:p>
                          <a:pPr/>
                          <a14:m>
                            <m:oMathPara xmlns:m="http://schemas.openxmlformats.org/officeDocument/2006/math">
                              <m:oMathParaPr>
                                <m:jc m:val="centerGroup"/>
                              </m:oMathParaPr>
                              <m:oMath xmlns:m="http://schemas.openxmlformats.org/officeDocument/2006/math">
                                <m:sSub>
                                  <m:sSubPr>
                                    <m:ctrlPr>
                                      <a:rPr lang="en-GB" sz="900" b="0" i="1" smtClean="0">
                                        <a:latin typeface="Cambria Math" panose="02040503050406030204" pitchFamily="18" charset="0"/>
                                      </a:rPr>
                                    </m:ctrlPr>
                                  </m:sSubPr>
                                  <m:e>
                                    <m:r>
                                      <a:rPr lang="fr-FR" sz="900" b="0" i="1" smtClean="0">
                                        <a:latin typeface="Cambria Math" panose="02040503050406030204" pitchFamily="18" charset="0"/>
                                      </a:rPr>
                                      <m:t>𝑁</m:t>
                                    </m:r>
                                  </m:e>
                                  <m:sub>
                                    <m:r>
                                      <a:rPr lang="fr-FR" sz="900" b="0" i="1" smtClean="0">
                                        <a:latin typeface="Cambria Math" panose="02040503050406030204" pitchFamily="18" charset="0"/>
                                      </a:rPr>
                                      <m:t>𝑖</m:t>
                                    </m:r>
                                  </m:sub>
                                </m:sSub>
                              </m:oMath>
                            </m:oMathPara>
                          </a14:m>
                          <a:endParaRPr lang="en-GB" sz="900" b="0" dirty="0"/>
                        </a:p>
                      </a:txBody>
                      <a:tcPr/>
                    </a:tc>
                    <a:tc>
                      <a:txBody>
                        <a:bodyPr/>
                        <a:lstStyle/>
                        <a:p>
                          <a:r>
                            <a:rPr lang="en-GB" sz="900" b="0" dirty="0"/>
                            <a:t>5</a:t>
                          </a:r>
                        </a:p>
                      </a:txBody>
                      <a:tcPr/>
                    </a:tc>
                    <a:tc>
                      <a:txBody>
                        <a:bodyPr/>
                        <a:lstStyle/>
                        <a:p>
                          <a:r>
                            <a:rPr lang="en-GB" sz="900" b="0" dirty="0"/>
                            <a:t>[0.1, 0.5]</a:t>
                          </a:r>
                        </a:p>
                      </a:txBody>
                      <a:tcPr/>
                    </a:tc>
                    <a:extLst>
                      <a:ext uri="{0D108BD9-81ED-4DB2-BD59-A6C34878D82A}">
                        <a16:rowId xmlns:a16="http://schemas.microsoft.com/office/drawing/2014/main" val="1526948260"/>
                      </a:ext>
                    </a:extLst>
                  </a:tr>
                  <a:tr h="231063">
                    <a:tc>
                      <a:txBody>
                        <a:bodyPr/>
                        <a:lstStyle/>
                        <a:p>
                          <a:pPr/>
                          <a14:m>
                            <m:oMathPara xmlns:m="http://schemas.openxmlformats.org/officeDocument/2006/math">
                              <m:oMathParaPr>
                                <m:jc m:val="centerGroup"/>
                              </m:oMathParaPr>
                              <m:oMath xmlns:m="http://schemas.openxmlformats.org/officeDocument/2006/math">
                                <m:sSup>
                                  <m:sSupPr>
                                    <m:ctrlPr>
                                      <a:rPr lang="fr-FR" sz="900" b="0" i="1" smtClean="0">
                                        <a:latin typeface="Cambria Math" panose="02040503050406030204" pitchFamily="18" charset="0"/>
                                      </a:rPr>
                                    </m:ctrlPr>
                                  </m:sSupPr>
                                  <m:e>
                                    <m:r>
                                      <a:rPr lang="fr-FR" sz="900" b="0" i="1" smtClean="0">
                                        <a:latin typeface="Cambria Math" panose="02040503050406030204" pitchFamily="18" charset="0"/>
                                      </a:rPr>
                                      <m:t>𝑣</m:t>
                                    </m:r>
                                  </m:e>
                                  <m:sup>
                                    <m:r>
                                      <a:rPr lang="fr-FR" sz="900" b="0" i="1" smtClean="0">
                                        <a:latin typeface="Cambria Math" panose="02040503050406030204" pitchFamily="18" charset="0"/>
                                      </a:rPr>
                                      <m:t>∗</m:t>
                                    </m:r>
                                  </m:sup>
                                </m:sSup>
                              </m:oMath>
                            </m:oMathPara>
                          </a14:m>
                          <a:endParaRPr lang="en-GB" sz="900" b="0" dirty="0"/>
                        </a:p>
                      </a:txBody>
                      <a:tcPr/>
                    </a:tc>
                    <a:tc>
                      <a:txBody>
                        <a:bodyPr/>
                        <a:lstStyle/>
                        <a:p>
                          <a:r>
                            <a:rPr lang="en-GB" sz="900" b="0" dirty="0"/>
                            <a:t>8</a:t>
                          </a:r>
                        </a:p>
                      </a:txBody>
                      <a:tcPr/>
                    </a:tc>
                    <a:tc>
                      <a:txBody>
                        <a:bodyPr/>
                        <a:lstStyle/>
                        <a:p>
                          <a:r>
                            <a:rPr lang="en-GB" sz="900" b="0" dirty="0"/>
                            <a:t>[0.1, 3]</a:t>
                          </a:r>
                        </a:p>
                      </a:txBody>
                      <a:tcPr/>
                    </a:tc>
                    <a:extLst>
                      <a:ext uri="{0D108BD9-81ED-4DB2-BD59-A6C34878D82A}">
                        <a16:rowId xmlns:a16="http://schemas.microsoft.com/office/drawing/2014/main" val="2103643819"/>
                      </a:ext>
                    </a:extLst>
                  </a:tr>
                  <a:tr h="231063">
                    <a:tc>
                      <a:txBody>
                        <a:bodyPr/>
                        <a:lstStyle/>
                        <a:p>
                          <a:pPr/>
                          <a14:m>
                            <m:oMathPara xmlns:m="http://schemas.openxmlformats.org/officeDocument/2006/math">
                              <m:oMathParaPr>
                                <m:jc m:val="centerGroup"/>
                              </m:oMathParaPr>
                              <m:oMath xmlns:m="http://schemas.openxmlformats.org/officeDocument/2006/math">
                                <m:sSub>
                                  <m:sSubPr>
                                    <m:ctrlPr>
                                      <a:rPr lang="en-GB" sz="900" b="0" i="1" smtClean="0">
                                        <a:latin typeface="Cambria Math" panose="02040503050406030204" pitchFamily="18" charset="0"/>
                                      </a:rPr>
                                    </m:ctrlPr>
                                  </m:sSubPr>
                                  <m:e>
                                    <m:r>
                                      <a:rPr lang="fr-FR" sz="900" b="0" i="1" smtClean="0">
                                        <a:latin typeface="Cambria Math" panose="02040503050406030204" pitchFamily="18" charset="0"/>
                                      </a:rPr>
                                      <m:t>𝑇</m:t>
                                    </m:r>
                                  </m:e>
                                  <m:sub>
                                    <m:r>
                                      <a:rPr lang="fr-FR" sz="900" b="0" i="1" smtClean="0">
                                        <a:latin typeface="Cambria Math" panose="02040503050406030204" pitchFamily="18" charset="0"/>
                                      </a:rPr>
                                      <m:t>𝑖</m:t>
                                    </m:r>
                                  </m:sub>
                                </m:sSub>
                                <m:r>
                                  <a:rPr lang="fr-FR" sz="900" b="0" i="1" smtClean="0">
                                    <a:latin typeface="Cambria Math" panose="02040503050406030204" pitchFamily="18" charset="0"/>
                                  </a:rPr>
                                  <m:t>/</m:t>
                                </m:r>
                                <m:sSub>
                                  <m:sSubPr>
                                    <m:ctrlPr>
                                      <a:rPr lang="fr-FR" sz="900" b="0" i="1" smtClean="0">
                                        <a:latin typeface="Cambria Math" panose="02040503050406030204" pitchFamily="18" charset="0"/>
                                      </a:rPr>
                                    </m:ctrlPr>
                                  </m:sSubPr>
                                  <m:e>
                                    <m:r>
                                      <a:rPr lang="fr-FR" sz="900" b="0" i="1" smtClean="0">
                                        <a:latin typeface="Cambria Math" panose="02040503050406030204" pitchFamily="18" charset="0"/>
                                      </a:rPr>
                                      <m:t>𝑇</m:t>
                                    </m:r>
                                  </m:e>
                                  <m:sub>
                                    <m:r>
                                      <a:rPr lang="fr-FR" sz="900" b="0" i="1" smtClean="0">
                                        <a:latin typeface="Cambria Math" panose="02040503050406030204" pitchFamily="18" charset="0"/>
                                      </a:rPr>
                                      <m:t>𝑒</m:t>
                                    </m:r>
                                  </m:sub>
                                </m:sSub>
                              </m:oMath>
                            </m:oMathPara>
                          </a14:m>
                          <a:endParaRPr lang="en-GB" sz="900" b="0" dirty="0"/>
                        </a:p>
                      </a:txBody>
                      <a:tcPr/>
                    </a:tc>
                    <a:tc>
                      <a:txBody>
                        <a:bodyPr/>
                        <a:lstStyle/>
                        <a:p>
                          <a:r>
                            <a:rPr lang="en-GB" sz="900" b="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0" dirty="0"/>
                            <a:t>[1, 1.5]</a:t>
                          </a:r>
                        </a:p>
                      </a:txBody>
                      <a:tcPr/>
                    </a:tc>
                    <a:extLst>
                      <a:ext uri="{0D108BD9-81ED-4DB2-BD59-A6C34878D82A}">
                        <a16:rowId xmlns:a16="http://schemas.microsoft.com/office/drawing/2014/main" val="2701440854"/>
                      </a:ext>
                    </a:extLst>
                  </a:tr>
                </a:tbl>
              </a:graphicData>
            </a:graphic>
          </p:graphicFrame>
        </mc:Choice>
        <mc:Fallback xmlns="">
          <p:graphicFrame>
            <p:nvGraphicFramePr>
              <p:cNvPr id="8" name="Table 5">
                <a:extLst>
                  <a:ext uri="{FF2B5EF4-FFF2-40B4-BE49-F238E27FC236}">
                    <a16:creationId xmlns:a16="http://schemas.microsoft.com/office/drawing/2014/main" id="{6E6C37C4-976D-F743-AF07-9C54E7C5D6B6}"/>
                  </a:ext>
                </a:extLst>
              </p:cNvPr>
              <p:cNvGraphicFramePr>
                <a:graphicFrameLocks noGrp="1"/>
              </p:cNvGraphicFramePr>
              <p:nvPr>
                <p:extLst>
                  <p:ext uri="{D42A27DB-BD31-4B8C-83A1-F6EECF244321}">
                    <p14:modId xmlns:p14="http://schemas.microsoft.com/office/powerpoint/2010/main" val="3715276602"/>
                  </p:ext>
                </p:extLst>
              </p:nvPr>
            </p:nvGraphicFramePr>
            <p:xfrm>
              <a:off x="645637" y="1848022"/>
              <a:ext cx="1580490" cy="3642915"/>
            </p:xfrm>
            <a:graphic>
              <a:graphicData uri="http://schemas.openxmlformats.org/drawingml/2006/table">
                <a:tbl>
                  <a:tblPr firstRow="1" bandRow="1">
                    <a:tableStyleId>{5C22544A-7EE6-4342-B048-85BDC9FD1C3A}</a:tableStyleId>
                  </a:tblPr>
                  <a:tblGrid>
                    <a:gridCol w="526830">
                      <a:extLst>
                        <a:ext uri="{9D8B030D-6E8A-4147-A177-3AD203B41FA5}">
                          <a16:colId xmlns:a16="http://schemas.microsoft.com/office/drawing/2014/main" val="950479882"/>
                        </a:ext>
                      </a:extLst>
                    </a:gridCol>
                    <a:gridCol w="526830">
                      <a:extLst>
                        <a:ext uri="{9D8B030D-6E8A-4147-A177-3AD203B41FA5}">
                          <a16:colId xmlns:a16="http://schemas.microsoft.com/office/drawing/2014/main" val="1554809916"/>
                        </a:ext>
                      </a:extLst>
                    </a:gridCol>
                    <a:gridCol w="526830">
                      <a:extLst>
                        <a:ext uri="{9D8B030D-6E8A-4147-A177-3AD203B41FA5}">
                          <a16:colId xmlns:a16="http://schemas.microsoft.com/office/drawing/2014/main" val="821104560"/>
                        </a:ext>
                      </a:extLst>
                    </a:gridCol>
                  </a:tblGrid>
                  <a:tr h="369701">
                    <a:tc>
                      <a:txBody>
                        <a:bodyPr/>
                        <a:lstStyle/>
                        <a:p>
                          <a:r>
                            <a:rPr lang="en-GB" sz="900" b="0" dirty="0"/>
                            <a:t>Parameter</a:t>
                          </a:r>
                        </a:p>
                      </a:txBody>
                      <a:tcPr/>
                    </a:tc>
                    <a:tc>
                      <a:txBody>
                        <a:bodyPr/>
                        <a:lstStyle/>
                        <a:p>
                          <a:r>
                            <a:rPr lang="en-GB" sz="900" b="0" dirty="0"/>
                            <a:t>Num. points</a:t>
                          </a:r>
                        </a:p>
                      </a:txBody>
                      <a:tcPr/>
                    </a:tc>
                    <a:tc>
                      <a:txBody>
                        <a:bodyPr/>
                        <a:lstStyle/>
                        <a:p>
                          <a:r>
                            <a:rPr lang="en-GB" sz="900" b="0" dirty="0"/>
                            <a:t>Range</a:t>
                          </a:r>
                        </a:p>
                      </a:txBody>
                      <a:tcPr/>
                    </a:tc>
                    <a:extLst>
                      <a:ext uri="{0D108BD9-81ED-4DB2-BD59-A6C34878D82A}">
                        <a16:rowId xmlns:a16="http://schemas.microsoft.com/office/drawing/2014/main" val="765719575"/>
                      </a:ext>
                    </a:extLst>
                  </a:tr>
                  <a:tr h="369701">
                    <a:tc>
                      <a:txBody>
                        <a:bodyPr/>
                        <a:lstStyle/>
                        <a:p>
                          <a:endParaRPr lang="en-BE"/>
                        </a:p>
                      </a:txBody>
                      <a:tcPr>
                        <a:blipFill>
                          <a:blip r:embed="rId3"/>
                          <a:stretch>
                            <a:fillRect l="-2381" t="-103448" r="-204762" b="-796552"/>
                          </a:stretch>
                        </a:blipFill>
                      </a:tcPr>
                    </a:tc>
                    <a:tc>
                      <a:txBody>
                        <a:bodyPr/>
                        <a:lstStyle/>
                        <a:p>
                          <a:r>
                            <a:rPr lang="en-GB" sz="900" b="0" dirty="0"/>
                            <a:t>16</a:t>
                          </a:r>
                        </a:p>
                      </a:txBody>
                      <a:tcPr/>
                    </a:tc>
                    <a:tc>
                      <a:txBody>
                        <a:bodyPr/>
                        <a:lstStyle/>
                        <a:p>
                          <a:r>
                            <a:rPr lang="en-GB" sz="900" b="0" dirty="0"/>
                            <a:t>[0.1, 45]</a:t>
                          </a:r>
                        </a:p>
                      </a:txBody>
                      <a:tcPr/>
                    </a:tc>
                    <a:extLst>
                      <a:ext uri="{0D108BD9-81ED-4DB2-BD59-A6C34878D82A}">
                        <a16:rowId xmlns:a16="http://schemas.microsoft.com/office/drawing/2014/main" val="4291361879"/>
                      </a:ext>
                    </a:extLst>
                  </a:tr>
                  <a:tr h="369701">
                    <a:tc>
                      <a:txBody>
                        <a:bodyPr/>
                        <a:lstStyle/>
                        <a:p>
                          <a:endParaRPr lang="en-BE"/>
                        </a:p>
                      </a:txBody>
                      <a:tcPr>
                        <a:blipFill>
                          <a:blip r:embed="rId3"/>
                          <a:stretch>
                            <a:fillRect l="-2381" t="-196667" r="-204762" b="-670000"/>
                          </a:stretch>
                        </a:blipFill>
                      </a:tcPr>
                    </a:tc>
                    <a:tc>
                      <a:txBody>
                        <a:bodyPr/>
                        <a:lstStyle/>
                        <a:p>
                          <a:r>
                            <a:rPr lang="en-GB" sz="900" b="0" dirty="0"/>
                            <a:t>17</a:t>
                          </a:r>
                        </a:p>
                      </a:txBody>
                      <a:tcPr/>
                    </a:tc>
                    <a:tc>
                      <a:txBody>
                        <a:bodyPr/>
                        <a:lstStyle/>
                        <a:p>
                          <a:r>
                            <a:rPr lang="en-GB" sz="900" b="0" dirty="0"/>
                            <a:t>[0, 150]</a:t>
                          </a:r>
                        </a:p>
                      </a:txBody>
                      <a:tcPr/>
                    </a:tc>
                    <a:extLst>
                      <a:ext uri="{0D108BD9-81ED-4DB2-BD59-A6C34878D82A}">
                        <a16:rowId xmlns:a16="http://schemas.microsoft.com/office/drawing/2014/main" val="4001710685"/>
                      </a:ext>
                    </a:extLst>
                  </a:tr>
                  <a:tr h="369701">
                    <a:tc>
                      <a:txBody>
                        <a:bodyPr/>
                        <a:lstStyle/>
                        <a:p>
                          <a:endParaRPr lang="en-BE"/>
                        </a:p>
                      </a:txBody>
                      <a:tcPr>
                        <a:blipFill>
                          <a:blip r:embed="rId3"/>
                          <a:stretch>
                            <a:fillRect l="-2381" t="-306897" r="-204762" b="-593103"/>
                          </a:stretch>
                        </a:blipFill>
                      </a:tcPr>
                    </a:tc>
                    <a:tc>
                      <a:txBody>
                        <a:bodyPr/>
                        <a:lstStyle/>
                        <a:p>
                          <a:r>
                            <a:rPr lang="en-GB" sz="900" b="0" dirty="0"/>
                            <a:t>17</a:t>
                          </a:r>
                        </a:p>
                      </a:txBody>
                      <a:tcPr/>
                    </a:tc>
                    <a:tc>
                      <a:txBody>
                        <a:bodyPr/>
                        <a:lstStyle/>
                        <a:p>
                          <a:r>
                            <a:rPr lang="en-GB" sz="900" b="0" dirty="0"/>
                            <a:t>[0, 150]</a:t>
                          </a:r>
                        </a:p>
                      </a:txBody>
                      <a:tcPr/>
                    </a:tc>
                    <a:extLst>
                      <a:ext uri="{0D108BD9-81ED-4DB2-BD59-A6C34878D82A}">
                        <a16:rowId xmlns:a16="http://schemas.microsoft.com/office/drawing/2014/main" val="1691664064"/>
                      </a:ext>
                    </a:extLst>
                  </a:tr>
                  <a:tr h="369701">
                    <a:tc>
                      <a:txBody>
                        <a:bodyPr/>
                        <a:lstStyle/>
                        <a:p>
                          <a:endParaRPr lang="en-BE"/>
                        </a:p>
                      </a:txBody>
                      <a:tcPr>
                        <a:blipFill>
                          <a:blip r:embed="rId3"/>
                          <a:stretch>
                            <a:fillRect l="-2381" t="-406897" r="-204762" b="-493103"/>
                          </a:stretch>
                        </a:blipFill>
                      </a:tcPr>
                    </a:tc>
                    <a:tc>
                      <a:txBody>
                        <a:bodyPr/>
                        <a:lstStyle/>
                        <a:p>
                          <a:r>
                            <a:rPr lang="en-GB" sz="900" b="0" dirty="0"/>
                            <a:t>14</a:t>
                          </a:r>
                        </a:p>
                      </a:txBody>
                      <a:tcPr/>
                    </a:tc>
                    <a:tc>
                      <a:txBody>
                        <a:bodyPr/>
                        <a:lstStyle/>
                        <a:p>
                          <a:r>
                            <a:rPr lang="en-GB" sz="900" b="0" dirty="0"/>
                            <a:t>[0, 110]</a:t>
                          </a:r>
                        </a:p>
                      </a:txBody>
                      <a:tcPr/>
                    </a:tc>
                    <a:extLst>
                      <a:ext uri="{0D108BD9-81ED-4DB2-BD59-A6C34878D82A}">
                        <a16:rowId xmlns:a16="http://schemas.microsoft.com/office/drawing/2014/main" val="2754989053"/>
                      </a:ext>
                    </a:extLst>
                  </a:tr>
                  <a:tr h="231063">
                    <a:tc>
                      <a:txBody>
                        <a:bodyPr/>
                        <a:lstStyle/>
                        <a:p>
                          <a:endParaRPr lang="en-BE"/>
                        </a:p>
                      </a:txBody>
                      <a:tcPr>
                        <a:blipFill>
                          <a:blip r:embed="rId3"/>
                          <a:stretch>
                            <a:fillRect l="-2381" t="-816667" r="-204762" b="-694444"/>
                          </a:stretch>
                        </a:blipFill>
                      </a:tcPr>
                    </a:tc>
                    <a:tc>
                      <a:txBody>
                        <a:bodyPr/>
                        <a:lstStyle/>
                        <a:p>
                          <a:r>
                            <a:rPr lang="en-GB" sz="900" b="0" dirty="0"/>
                            <a:t>10</a:t>
                          </a:r>
                        </a:p>
                      </a:txBody>
                      <a:tcPr/>
                    </a:tc>
                    <a:tc>
                      <a:txBody>
                        <a:bodyPr/>
                        <a:lstStyle/>
                        <a:p>
                          <a:r>
                            <a:rPr lang="en-GB" sz="900" b="0" dirty="0"/>
                            <a:t>[2, 30]</a:t>
                          </a:r>
                        </a:p>
                      </a:txBody>
                      <a:tcPr/>
                    </a:tc>
                    <a:extLst>
                      <a:ext uri="{0D108BD9-81ED-4DB2-BD59-A6C34878D82A}">
                        <a16:rowId xmlns:a16="http://schemas.microsoft.com/office/drawing/2014/main" val="3632472332"/>
                      </a:ext>
                    </a:extLst>
                  </a:tr>
                  <a:tr h="231063">
                    <a:tc>
                      <a:txBody>
                        <a:bodyPr/>
                        <a:lstStyle/>
                        <a:p>
                          <a:endParaRPr lang="en-BE"/>
                        </a:p>
                      </a:txBody>
                      <a:tcPr>
                        <a:blipFill>
                          <a:blip r:embed="rId3"/>
                          <a:stretch>
                            <a:fillRect l="-2381" t="-868421" r="-204762" b="-557895"/>
                          </a:stretch>
                        </a:blipFill>
                      </a:tcPr>
                    </a:tc>
                    <a:tc>
                      <a:txBody>
                        <a:bodyPr/>
                        <a:lstStyle/>
                        <a:p>
                          <a:r>
                            <a:rPr lang="en-GB" sz="900" b="0" dirty="0"/>
                            <a:t>12</a:t>
                          </a:r>
                        </a:p>
                      </a:txBody>
                      <a:tcPr/>
                    </a:tc>
                    <a:tc>
                      <a:txBody>
                        <a:bodyPr/>
                        <a:lstStyle/>
                        <a:p>
                          <a:r>
                            <a:rPr lang="en-GB" sz="900" b="0" dirty="0"/>
                            <a:t>[1, 40]</a:t>
                          </a:r>
                        </a:p>
                      </a:txBody>
                      <a:tcPr/>
                    </a:tc>
                    <a:extLst>
                      <a:ext uri="{0D108BD9-81ED-4DB2-BD59-A6C34878D82A}">
                        <a16:rowId xmlns:a16="http://schemas.microsoft.com/office/drawing/2014/main" val="245740374"/>
                      </a:ext>
                    </a:extLst>
                  </a:tr>
                  <a:tr h="231063">
                    <a:tc>
                      <a:txBody>
                        <a:bodyPr/>
                        <a:lstStyle/>
                        <a:p>
                          <a:endParaRPr lang="en-BE"/>
                        </a:p>
                      </a:txBody>
                      <a:tcPr>
                        <a:blipFill>
                          <a:blip r:embed="rId3"/>
                          <a:stretch>
                            <a:fillRect l="-2381" t="-1022222" r="-204762" b="-488889"/>
                          </a:stretch>
                        </a:blipFill>
                      </a:tcPr>
                    </a:tc>
                    <a:tc>
                      <a:txBody>
                        <a:bodyPr/>
                        <a:lstStyle/>
                        <a:p>
                          <a:r>
                            <a:rPr lang="en-GB" sz="900" b="0" dirty="0"/>
                            <a:t>1</a:t>
                          </a:r>
                        </a:p>
                      </a:txBody>
                      <a:tcPr/>
                    </a:tc>
                    <a:tc>
                      <a:txBody>
                        <a:bodyPr/>
                        <a:lstStyle/>
                        <a:p>
                          <a:r>
                            <a:rPr lang="en-GB" sz="900" b="0" dirty="0"/>
                            <a:t>0.95</a:t>
                          </a:r>
                        </a:p>
                      </a:txBody>
                      <a:tcPr/>
                    </a:tc>
                    <a:extLst>
                      <a:ext uri="{0D108BD9-81ED-4DB2-BD59-A6C34878D82A}">
                        <a16:rowId xmlns:a16="http://schemas.microsoft.com/office/drawing/2014/main" val="1031675744"/>
                      </a:ext>
                    </a:extLst>
                  </a:tr>
                  <a:tr h="369701">
                    <a:tc>
                      <a:txBody>
                        <a:bodyPr/>
                        <a:lstStyle/>
                        <a:p>
                          <a:endParaRPr lang="en-BE"/>
                        </a:p>
                      </a:txBody>
                      <a:tcPr>
                        <a:blipFill>
                          <a:blip r:embed="rId3"/>
                          <a:stretch>
                            <a:fillRect l="-2381" t="-696552" r="-204762" b="-203448"/>
                          </a:stretch>
                        </a:blipFill>
                      </a:tcPr>
                    </a:tc>
                    <a:tc>
                      <a:txBody>
                        <a:bodyPr/>
                        <a:lstStyle/>
                        <a:p>
                          <a:r>
                            <a:rPr lang="en-GB" sz="900" b="0" dirty="0"/>
                            <a:t>5</a:t>
                          </a:r>
                        </a:p>
                      </a:txBody>
                      <a:tcPr/>
                    </a:tc>
                    <a:tc>
                      <a:txBody>
                        <a:bodyPr/>
                        <a:lstStyle/>
                        <a:p>
                          <a:r>
                            <a:rPr lang="en-GB" sz="900" b="0" dirty="0"/>
                            <a:t>[0.1, 0.5]</a:t>
                          </a:r>
                        </a:p>
                      </a:txBody>
                      <a:tcPr/>
                    </a:tc>
                    <a:extLst>
                      <a:ext uri="{0D108BD9-81ED-4DB2-BD59-A6C34878D82A}">
                        <a16:rowId xmlns:a16="http://schemas.microsoft.com/office/drawing/2014/main" val="1526948260"/>
                      </a:ext>
                    </a:extLst>
                  </a:tr>
                  <a:tr h="365760">
                    <a:tc>
                      <a:txBody>
                        <a:bodyPr/>
                        <a:lstStyle/>
                        <a:p>
                          <a:endParaRPr lang="en-BE"/>
                        </a:p>
                      </a:txBody>
                      <a:tcPr>
                        <a:blipFill>
                          <a:blip r:embed="rId3"/>
                          <a:stretch>
                            <a:fillRect l="-2381" t="-796552" r="-204762" b="-103448"/>
                          </a:stretch>
                        </a:blipFill>
                      </a:tcPr>
                    </a:tc>
                    <a:tc>
                      <a:txBody>
                        <a:bodyPr/>
                        <a:lstStyle/>
                        <a:p>
                          <a:r>
                            <a:rPr lang="en-GB" sz="900" b="0" dirty="0"/>
                            <a:t>8</a:t>
                          </a:r>
                        </a:p>
                      </a:txBody>
                      <a:tcPr/>
                    </a:tc>
                    <a:tc>
                      <a:txBody>
                        <a:bodyPr/>
                        <a:lstStyle/>
                        <a:p>
                          <a:r>
                            <a:rPr lang="en-GB" sz="900" b="0" dirty="0"/>
                            <a:t>[0.1, 3]</a:t>
                          </a:r>
                        </a:p>
                      </a:txBody>
                      <a:tcPr/>
                    </a:tc>
                    <a:extLst>
                      <a:ext uri="{0D108BD9-81ED-4DB2-BD59-A6C34878D82A}">
                        <a16:rowId xmlns:a16="http://schemas.microsoft.com/office/drawing/2014/main" val="2103643819"/>
                      </a:ext>
                    </a:extLst>
                  </a:tr>
                  <a:tr h="365760">
                    <a:tc>
                      <a:txBody>
                        <a:bodyPr/>
                        <a:lstStyle/>
                        <a:p>
                          <a:endParaRPr lang="en-BE"/>
                        </a:p>
                      </a:txBody>
                      <a:tcPr>
                        <a:blipFill>
                          <a:blip r:embed="rId3"/>
                          <a:stretch>
                            <a:fillRect l="-2381" t="-896552" r="-204762" b="-3448"/>
                          </a:stretch>
                        </a:blipFill>
                      </a:tcPr>
                    </a:tc>
                    <a:tc>
                      <a:txBody>
                        <a:bodyPr/>
                        <a:lstStyle/>
                        <a:p>
                          <a:r>
                            <a:rPr lang="en-GB" sz="900" b="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0" dirty="0"/>
                            <a:t>[1, 1.5]</a:t>
                          </a:r>
                        </a:p>
                      </a:txBody>
                      <a:tcPr/>
                    </a:tc>
                    <a:extLst>
                      <a:ext uri="{0D108BD9-81ED-4DB2-BD59-A6C34878D82A}">
                        <a16:rowId xmlns:a16="http://schemas.microsoft.com/office/drawing/2014/main" val="2701440854"/>
                      </a:ext>
                    </a:extLst>
                  </a:tr>
                </a:tbl>
              </a:graphicData>
            </a:graphic>
          </p:graphicFrame>
        </mc:Fallback>
      </mc:AlternateContent>
      <p:cxnSp>
        <p:nvCxnSpPr>
          <p:cNvPr id="10" name="Straight Arrow Connector 9">
            <a:extLst>
              <a:ext uri="{FF2B5EF4-FFF2-40B4-BE49-F238E27FC236}">
                <a16:creationId xmlns:a16="http://schemas.microsoft.com/office/drawing/2014/main" id="{7830966A-9BB4-5843-B6C9-D3F9E6154071}"/>
              </a:ext>
            </a:extLst>
          </p:cNvPr>
          <p:cNvCxnSpPr>
            <a:cxnSpLocks/>
          </p:cNvCxnSpPr>
          <p:nvPr/>
        </p:nvCxnSpPr>
        <p:spPr>
          <a:xfrm>
            <a:off x="2292340" y="3635512"/>
            <a:ext cx="787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07E5032-9A5A-0C4F-BE26-B1D68B9B0C77}"/>
              </a:ext>
            </a:extLst>
          </p:cNvPr>
          <p:cNvSpPr/>
          <p:nvPr/>
        </p:nvSpPr>
        <p:spPr>
          <a:xfrm>
            <a:off x="3136619" y="1848019"/>
            <a:ext cx="1235345" cy="36429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QuaLiKiz</a:t>
            </a:r>
            <a:endParaRPr lang="en-GB" dirty="0"/>
          </a:p>
        </p:txBody>
      </p:sp>
      <p:sp>
        <p:nvSpPr>
          <p:cNvPr id="16" name="TextBox 15">
            <a:extLst>
              <a:ext uri="{FF2B5EF4-FFF2-40B4-BE49-F238E27FC236}">
                <a16:creationId xmlns:a16="http://schemas.microsoft.com/office/drawing/2014/main" id="{51668DF3-A9D5-D643-82DF-F66B603E6D72}"/>
              </a:ext>
            </a:extLst>
          </p:cNvPr>
          <p:cNvSpPr txBox="1"/>
          <p:nvPr/>
        </p:nvSpPr>
        <p:spPr>
          <a:xfrm>
            <a:off x="2376435" y="3392481"/>
            <a:ext cx="796000" cy="276999"/>
          </a:xfrm>
          <a:prstGeom prst="rect">
            <a:avLst/>
          </a:prstGeom>
          <a:noFill/>
        </p:spPr>
        <p:txBody>
          <a:bodyPr wrap="square" rtlCol="0">
            <a:spAutoFit/>
          </a:bodyPr>
          <a:lstStyle/>
          <a:p>
            <a:pPr algn="l"/>
            <a:r>
              <a:rPr lang="en-GB" sz="1200" dirty="0">
                <a:solidFill>
                  <a:schemeClr val="tx2"/>
                </a:solidFill>
              </a:rPr>
              <a:t>Input</a:t>
            </a:r>
          </a:p>
        </p:txBody>
      </p:sp>
      <p:cxnSp>
        <p:nvCxnSpPr>
          <p:cNvPr id="21" name="Straight Arrow Connector 20">
            <a:extLst>
              <a:ext uri="{FF2B5EF4-FFF2-40B4-BE49-F238E27FC236}">
                <a16:creationId xmlns:a16="http://schemas.microsoft.com/office/drawing/2014/main" id="{8334AB9E-41D5-2643-9F0A-14C5A86C9B7F}"/>
              </a:ext>
            </a:extLst>
          </p:cNvPr>
          <p:cNvCxnSpPr>
            <a:cxnSpLocks/>
          </p:cNvCxnSpPr>
          <p:nvPr/>
        </p:nvCxnSpPr>
        <p:spPr>
          <a:xfrm>
            <a:off x="4498964" y="4924564"/>
            <a:ext cx="787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C45D544-B58B-124D-BC4A-4980BFA2E4EF}"/>
              </a:ext>
            </a:extLst>
          </p:cNvPr>
          <p:cNvCxnSpPr>
            <a:cxnSpLocks/>
          </p:cNvCxnSpPr>
          <p:nvPr/>
        </p:nvCxnSpPr>
        <p:spPr>
          <a:xfrm>
            <a:off x="4498964" y="4603888"/>
            <a:ext cx="787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EDFC5E1-28C4-3641-B411-7D8C7B99E5FB}"/>
              </a:ext>
            </a:extLst>
          </p:cNvPr>
          <p:cNvCxnSpPr>
            <a:cxnSpLocks/>
          </p:cNvCxnSpPr>
          <p:nvPr/>
        </p:nvCxnSpPr>
        <p:spPr>
          <a:xfrm>
            <a:off x="4498964" y="2749688"/>
            <a:ext cx="787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93BF5C1-8570-A34B-BA54-4A73A7C47115}"/>
              </a:ext>
            </a:extLst>
          </p:cNvPr>
          <p:cNvCxnSpPr>
            <a:cxnSpLocks/>
          </p:cNvCxnSpPr>
          <p:nvPr/>
        </p:nvCxnSpPr>
        <p:spPr>
          <a:xfrm>
            <a:off x="4498964" y="2429012"/>
            <a:ext cx="787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9483E68B-8A03-1846-962F-AAFF578BA305}"/>
              </a:ext>
            </a:extLst>
          </p:cNvPr>
          <p:cNvSpPr/>
          <p:nvPr/>
        </p:nvSpPr>
        <p:spPr>
          <a:xfrm>
            <a:off x="5424476" y="2327276"/>
            <a:ext cx="965200" cy="2412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err="1">
                <a:solidFill>
                  <a:schemeClr val="accent1">
                    <a:lumMod val="50000"/>
                  </a:schemeClr>
                </a:solidFill>
              </a:rPr>
              <a:t>NetCDF</a:t>
            </a:r>
            <a:endParaRPr lang="en-GB" sz="1050" dirty="0">
              <a:solidFill>
                <a:schemeClr val="accent1">
                  <a:lumMod val="50000"/>
                </a:schemeClr>
              </a:solidFill>
            </a:endParaRPr>
          </a:p>
        </p:txBody>
      </p:sp>
      <p:sp>
        <p:nvSpPr>
          <p:cNvPr id="26" name="Rectangle 25">
            <a:extLst>
              <a:ext uri="{FF2B5EF4-FFF2-40B4-BE49-F238E27FC236}">
                <a16:creationId xmlns:a16="http://schemas.microsoft.com/office/drawing/2014/main" id="{83D740DC-2E03-7342-B662-5D8CA76A963C}"/>
              </a:ext>
            </a:extLst>
          </p:cNvPr>
          <p:cNvSpPr/>
          <p:nvPr/>
        </p:nvSpPr>
        <p:spPr>
          <a:xfrm>
            <a:off x="5424476" y="2640445"/>
            <a:ext cx="965200" cy="2412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err="1">
                <a:solidFill>
                  <a:schemeClr val="accent1">
                    <a:lumMod val="50000"/>
                  </a:schemeClr>
                </a:solidFill>
              </a:rPr>
              <a:t>NetCDF</a:t>
            </a:r>
            <a:endParaRPr lang="en-GB" sz="1050" dirty="0">
              <a:solidFill>
                <a:schemeClr val="accent1">
                  <a:lumMod val="50000"/>
                </a:schemeClr>
              </a:solidFill>
            </a:endParaRPr>
          </a:p>
        </p:txBody>
      </p:sp>
      <p:sp>
        <p:nvSpPr>
          <p:cNvPr id="27" name="Rectangle 26">
            <a:extLst>
              <a:ext uri="{FF2B5EF4-FFF2-40B4-BE49-F238E27FC236}">
                <a16:creationId xmlns:a16="http://schemas.microsoft.com/office/drawing/2014/main" id="{753FE01E-E320-5A44-824D-B1F565B2FC2C}"/>
              </a:ext>
            </a:extLst>
          </p:cNvPr>
          <p:cNvSpPr/>
          <p:nvPr/>
        </p:nvSpPr>
        <p:spPr>
          <a:xfrm>
            <a:off x="5410188" y="4481515"/>
            <a:ext cx="965200" cy="2412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err="1">
                <a:solidFill>
                  <a:schemeClr val="accent1">
                    <a:lumMod val="50000"/>
                  </a:schemeClr>
                </a:solidFill>
              </a:rPr>
              <a:t>NetCDF</a:t>
            </a:r>
            <a:endParaRPr lang="en-GB" sz="1050" dirty="0">
              <a:solidFill>
                <a:schemeClr val="accent1">
                  <a:lumMod val="50000"/>
                </a:schemeClr>
              </a:solidFill>
            </a:endParaRPr>
          </a:p>
        </p:txBody>
      </p:sp>
      <p:sp>
        <p:nvSpPr>
          <p:cNvPr id="28" name="Rectangle 27">
            <a:extLst>
              <a:ext uri="{FF2B5EF4-FFF2-40B4-BE49-F238E27FC236}">
                <a16:creationId xmlns:a16="http://schemas.microsoft.com/office/drawing/2014/main" id="{A0E85E1C-8520-734B-9A35-31E678A6C411}"/>
              </a:ext>
            </a:extLst>
          </p:cNvPr>
          <p:cNvSpPr/>
          <p:nvPr/>
        </p:nvSpPr>
        <p:spPr>
          <a:xfrm>
            <a:off x="5410188" y="4810260"/>
            <a:ext cx="965200" cy="2412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err="1">
                <a:solidFill>
                  <a:schemeClr val="accent1">
                    <a:lumMod val="50000"/>
                  </a:schemeClr>
                </a:solidFill>
              </a:rPr>
              <a:t>NetCDF</a:t>
            </a:r>
            <a:endParaRPr lang="en-GB" sz="1050" dirty="0">
              <a:solidFill>
                <a:schemeClr val="accent1">
                  <a:lumMod val="50000"/>
                </a:schemeClr>
              </a:solidFill>
            </a:endParaRPr>
          </a:p>
        </p:txBody>
      </p:sp>
      <p:cxnSp>
        <p:nvCxnSpPr>
          <p:cNvPr id="32" name="Straight Arrow Connector 31">
            <a:extLst>
              <a:ext uri="{FF2B5EF4-FFF2-40B4-BE49-F238E27FC236}">
                <a16:creationId xmlns:a16="http://schemas.microsoft.com/office/drawing/2014/main" id="{2845396C-7EC2-4044-BF6C-75EB8EB8F5CF}"/>
              </a:ext>
            </a:extLst>
          </p:cNvPr>
          <p:cNvCxnSpPr>
            <a:cxnSpLocks/>
          </p:cNvCxnSpPr>
          <p:nvPr/>
        </p:nvCxnSpPr>
        <p:spPr>
          <a:xfrm>
            <a:off x="4498964" y="4273688"/>
            <a:ext cx="787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EA01347-E4DA-0548-B926-F60353E82B16}"/>
              </a:ext>
            </a:extLst>
          </p:cNvPr>
          <p:cNvCxnSpPr>
            <a:cxnSpLocks/>
          </p:cNvCxnSpPr>
          <p:nvPr/>
        </p:nvCxnSpPr>
        <p:spPr>
          <a:xfrm>
            <a:off x="4498964" y="3064580"/>
            <a:ext cx="787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87EC29AB-025E-3146-983C-3B95586AD4D5}"/>
              </a:ext>
            </a:extLst>
          </p:cNvPr>
          <p:cNvSpPr/>
          <p:nvPr/>
        </p:nvSpPr>
        <p:spPr>
          <a:xfrm>
            <a:off x="5404760" y="4145991"/>
            <a:ext cx="965200" cy="2412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err="1">
                <a:solidFill>
                  <a:schemeClr val="accent1">
                    <a:lumMod val="50000"/>
                  </a:schemeClr>
                </a:solidFill>
              </a:rPr>
              <a:t>NetCDF</a:t>
            </a:r>
            <a:endParaRPr lang="en-GB" sz="1050" dirty="0">
              <a:solidFill>
                <a:schemeClr val="accent1">
                  <a:lumMod val="50000"/>
                </a:schemeClr>
              </a:solidFill>
            </a:endParaRPr>
          </a:p>
        </p:txBody>
      </p:sp>
      <p:sp>
        <p:nvSpPr>
          <p:cNvPr id="36" name="Rectangle 35">
            <a:extLst>
              <a:ext uri="{FF2B5EF4-FFF2-40B4-BE49-F238E27FC236}">
                <a16:creationId xmlns:a16="http://schemas.microsoft.com/office/drawing/2014/main" id="{AD5749CE-70C3-E242-9F43-365685556207}"/>
              </a:ext>
            </a:extLst>
          </p:cNvPr>
          <p:cNvSpPr/>
          <p:nvPr/>
        </p:nvSpPr>
        <p:spPr>
          <a:xfrm>
            <a:off x="5419708" y="2978589"/>
            <a:ext cx="965200" cy="2412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err="1">
                <a:solidFill>
                  <a:schemeClr val="accent1">
                    <a:lumMod val="50000"/>
                  </a:schemeClr>
                </a:solidFill>
              </a:rPr>
              <a:t>NetCDF</a:t>
            </a:r>
            <a:endParaRPr lang="en-GB" sz="1050" dirty="0">
              <a:solidFill>
                <a:schemeClr val="accent1">
                  <a:lumMod val="50000"/>
                </a:schemeClr>
              </a:solidFill>
            </a:endParaRPr>
          </a:p>
        </p:txBody>
      </p:sp>
      <p:sp>
        <p:nvSpPr>
          <p:cNvPr id="37" name="TextBox 36">
            <a:extLst>
              <a:ext uri="{FF2B5EF4-FFF2-40B4-BE49-F238E27FC236}">
                <a16:creationId xmlns:a16="http://schemas.microsoft.com/office/drawing/2014/main" id="{6A13B37C-4BC3-4F49-A990-2D9B3EB76724}"/>
              </a:ext>
            </a:extLst>
          </p:cNvPr>
          <p:cNvSpPr txBox="1"/>
          <p:nvPr/>
        </p:nvSpPr>
        <p:spPr>
          <a:xfrm rot="5400000">
            <a:off x="5479108" y="3650335"/>
            <a:ext cx="965200" cy="369332"/>
          </a:xfrm>
          <a:prstGeom prst="rect">
            <a:avLst/>
          </a:prstGeom>
          <a:noFill/>
        </p:spPr>
        <p:txBody>
          <a:bodyPr wrap="square" rtlCol="0">
            <a:spAutoFit/>
          </a:bodyPr>
          <a:lstStyle/>
          <a:p>
            <a:pPr algn="l"/>
            <a:r>
              <a:rPr lang="en-GB" dirty="0">
                <a:solidFill>
                  <a:schemeClr val="accent1">
                    <a:lumMod val="50000"/>
                  </a:schemeClr>
                </a:solidFill>
              </a:rPr>
              <a:t>……..</a:t>
            </a:r>
          </a:p>
        </p:txBody>
      </p:sp>
      <p:sp>
        <p:nvSpPr>
          <p:cNvPr id="42" name="TextBox 41">
            <a:extLst>
              <a:ext uri="{FF2B5EF4-FFF2-40B4-BE49-F238E27FC236}">
                <a16:creationId xmlns:a16="http://schemas.microsoft.com/office/drawing/2014/main" id="{8B30ECE2-8AA4-3E45-9017-43F2529D829E}"/>
              </a:ext>
            </a:extLst>
          </p:cNvPr>
          <p:cNvSpPr txBox="1"/>
          <p:nvPr/>
        </p:nvSpPr>
        <p:spPr>
          <a:xfrm>
            <a:off x="5404760" y="5393101"/>
            <a:ext cx="1103972" cy="323165"/>
          </a:xfrm>
          <a:prstGeom prst="rect">
            <a:avLst/>
          </a:prstGeom>
          <a:noFill/>
        </p:spPr>
        <p:txBody>
          <a:bodyPr wrap="square" rtlCol="0">
            <a:spAutoFit/>
          </a:bodyPr>
          <a:lstStyle/>
          <a:p>
            <a:pPr algn="l"/>
            <a:r>
              <a:rPr lang="en-GB" sz="1500" dirty="0">
                <a:solidFill>
                  <a:schemeClr val="tx2"/>
                </a:solidFill>
              </a:rPr>
              <a:t>4197 files</a:t>
            </a:r>
          </a:p>
        </p:txBody>
      </p:sp>
      <p:sp>
        <p:nvSpPr>
          <p:cNvPr id="43" name="Right Brace 42">
            <a:extLst>
              <a:ext uri="{FF2B5EF4-FFF2-40B4-BE49-F238E27FC236}">
                <a16:creationId xmlns:a16="http://schemas.microsoft.com/office/drawing/2014/main" id="{04AAA0A3-464A-8D42-A674-619496CBE370}"/>
              </a:ext>
            </a:extLst>
          </p:cNvPr>
          <p:cNvSpPr/>
          <p:nvPr/>
        </p:nvSpPr>
        <p:spPr>
          <a:xfrm>
            <a:off x="6508732" y="2314579"/>
            <a:ext cx="362882" cy="275126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44" name="Straight Arrow Connector 43">
            <a:extLst>
              <a:ext uri="{FF2B5EF4-FFF2-40B4-BE49-F238E27FC236}">
                <a16:creationId xmlns:a16="http://schemas.microsoft.com/office/drawing/2014/main" id="{68DC83CA-957E-6347-8AB5-8E7F7D32B03A}"/>
              </a:ext>
            </a:extLst>
          </p:cNvPr>
          <p:cNvCxnSpPr>
            <a:cxnSpLocks/>
          </p:cNvCxnSpPr>
          <p:nvPr/>
        </p:nvCxnSpPr>
        <p:spPr>
          <a:xfrm>
            <a:off x="6894506" y="3692664"/>
            <a:ext cx="3635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B425C9B-87B0-B746-8B90-634ABE9878F3}"/>
              </a:ext>
            </a:extLst>
          </p:cNvPr>
          <p:cNvSpPr txBox="1"/>
          <p:nvPr/>
        </p:nvSpPr>
        <p:spPr>
          <a:xfrm>
            <a:off x="4508954" y="2191425"/>
            <a:ext cx="796000" cy="276999"/>
          </a:xfrm>
          <a:prstGeom prst="rect">
            <a:avLst/>
          </a:prstGeom>
          <a:noFill/>
        </p:spPr>
        <p:txBody>
          <a:bodyPr wrap="square" rtlCol="0">
            <a:spAutoFit/>
          </a:bodyPr>
          <a:lstStyle/>
          <a:p>
            <a:pPr algn="l"/>
            <a:r>
              <a:rPr lang="en-GB" sz="1200" dirty="0">
                <a:solidFill>
                  <a:schemeClr val="tx2"/>
                </a:solidFill>
              </a:rPr>
              <a:t>Output</a:t>
            </a:r>
          </a:p>
        </p:txBody>
      </p:sp>
      <p:sp>
        <p:nvSpPr>
          <p:cNvPr id="50" name="Rectangle 49">
            <a:extLst>
              <a:ext uri="{FF2B5EF4-FFF2-40B4-BE49-F238E27FC236}">
                <a16:creationId xmlns:a16="http://schemas.microsoft.com/office/drawing/2014/main" id="{94251181-8ED2-FB43-B270-C0EC183DAD29}"/>
              </a:ext>
            </a:extLst>
          </p:cNvPr>
          <p:cNvSpPr/>
          <p:nvPr/>
        </p:nvSpPr>
        <p:spPr>
          <a:xfrm>
            <a:off x="7357243" y="2314580"/>
            <a:ext cx="965200" cy="2736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accent1">
                    <a:lumMod val="50000"/>
                  </a:schemeClr>
                </a:solidFill>
              </a:rPr>
              <a:t>One big </a:t>
            </a:r>
            <a:r>
              <a:rPr lang="en-GB" sz="1400" dirty="0" err="1">
                <a:solidFill>
                  <a:schemeClr val="accent1">
                    <a:lumMod val="50000"/>
                  </a:schemeClr>
                </a:solidFill>
              </a:rPr>
              <a:t>NetCDF</a:t>
            </a:r>
            <a:endParaRPr lang="en-GB" sz="1400" dirty="0">
              <a:solidFill>
                <a:schemeClr val="accent1">
                  <a:lumMod val="50000"/>
                </a:schemeClr>
              </a:solidFill>
            </a:endParaRPr>
          </a:p>
        </p:txBody>
      </p:sp>
      <p:cxnSp>
        <p:nvCxnSpPr>
          <p:cNvPr id="51" name="Straight Arrow Connector 50">
            <a:extLst>
              <a:ext uri="{FF2B5EF4-FFF2-40B4-BE49-F238E27FC236}">
                <a16:creationId xmlns:a16="http://schemas.microsoft.com/office/drawing/2014/main" id="{CBDF700D-F340-BA40-84A4-B8E453144D6C}"/>
              </a:ext>
            </a:extLst>
          </p:cNvPr>
          <p:cNvCxnSpPr>
            <a:cxnSpLocks/>
          </p:cNvCxnSpPr>
          <p:nvPr/>
        </p:nvCxnSpPr>
        <p:spPr>
          <a:xfrm>
            <a:off x="8432793" y="3721240"/>
            <a:ext cx="13398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81393B07-66F4-7B4A-B460-E84FC6831A1E}"/>
              </a:ext>
            </a:extLst>
          </p:cNvPr>
          <p:cNvSpPr txBox="1"/>
          <p:nvPr/>
        </p:nvSpPr>
        <p:spPr>
          <a:xfrm>
            <a:off x="8322444" y="2927389"/>
            <a:ext cx="1493122" cy="646331"/>
          </a:xfrm>
          <a:prstGeom prst="rect">
            <a:avLst/>
          </a:prstGeom>
          <a:noFill/>
        </p:spPr>
        <p:txBody>
          <a:bodyPr wrap="square" rtlCol="0">
            <a:spAutoFit/>
          </a:bodyPr>
          <a:lstStyle/>
          <a:p>
            <a:pPr algn="l"/>
            <a:r>
              <a:rPr lang="en-GB" sz="1200" dirty="0">
                <a:solidFill>
                  <a:schemeClr val="tx2"/>
                </a:solidFill>
              </a:rPr>
              <a:t>   Pre-process </a:t>
            </a:r>
          </a:p>
          <a:p>
            <a:pPr algn="l"/>
            <a:r>
              <a:rPr lang="en-GB" sz="1200" dirty="0">
                <a:solidFill>
                  <a:schemeClr val="tx2"/>
                </a:solidFill>
              </a:rPr>
              <a:t>+ </a:t>
            </a:r>
            <a:r>
              <a:rPr lang="en-GB" sz="1200" b="1" dirty="0">
                <a:solidFill>
                  <a:schemeClr val="tx2"/>
                </a:solidFill>
              </a:rPr>
              <a:t>Filter</a:t>
            </a:r>
            <a:r>
              <a:rPr lang="en-GB" sz="1200" dirty="0">
                <a:solidFill>
                  <a:schemeClr val="tx2"/>
                </a:solidFill>
              </a:rPr>
              <a:t> </a:t>
            </a:r>
          </a:p>
          <a:p>
            <a:pPr algn="l"/>
            <a:r>
              <a:rPr lang="en-GB" sz="1200" dirty="0">
                <a:solidFill>
                  <a:schemeClr val="tx2"/>
                </a:solidFill>
              </a:rPr>
              <a:t>+ Convert to HDF5</a:t>
            </a:r>
          </a:p>
        </p:txBody>
      </p:sp>
      <p:sp>
        <p:nvSpPr>
          <p:cNvPr id="59" name="Rectangle 58">
            <a:extLst>
              <a:ext uri="{FF2B5EF4-FFF2-40B4-BE49-F238E27FC236}">
                <a16:creationId xmlns:a16="http://schemas.microsoft.com/office/drawing/2014/main" id="{A7D9C680-3FAD-2247-B097-53FA6AD71996}"/>
              </a:ext>
            </a:extLst>
          </p:cNvPr>
          <p:cNvSpPr/>
          <p:nvPr/>
        </p:nvSpPr>
        <p:spPr>
          <a:xfrm>
            <a:off x="9836798" y="2300991"/>
            <a:ext cx="965200" cy="2736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accent1">
                    <a:lumMod val="50000"/>
                  </a:schemeClr>
                </a:solidFill>
              </a:rPr>
              <a:t>Pandas Dataset</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664E4A6-8ADA-3643-A944-4B14CDA36F43}"/>
                  </a:ext>
                </a:extLst>
              </p:cNvPr>
              <p:cNvSpPr txBox="1"/>
              <p:nvPr/>
            </p:nvSpPr>
            <p:spPr>
              <a:xfrm>
                <a:off x="7220991" y="5428189"/>
                <a:ext cx="1538294" cy="323165"/>
              </a:xfrm>
              <a:prstGeom prst="rect">
                <a:avLst/>
              </a:prstGeom>
              <a:noFill/>
            </p:spPr>
            <p:txBody>
              <a:bodyPr wrap="square" rtlCol="0">
                <a:spAutoFit/>
              </a:bodyPr>
              <a:lstStyle/>
              <a:p>
                <a:pPr algn="l"/>
                <a14:m>
                  <m:oMath xmlns:m="http://schemas.openxmlformats.org/officeDocument/2006/math">
                    <m:r>
                      <a:rPr lang="fr-FR" sz="1500" b="0" i="1" smtClean="0">
                        <a:solidFill>
                          <a:schemeClr val="tx2"/>
                        </a:solidFill>
                        <a:latin typeface="Cambria Math" panose="02040503050406030204" pitchFamily="18" charset="0"/>
                      </a:rPr>
                      <m:t>5 </m:t>
                    </m:r>
                    <m:r>
                      <a:rPr lang="fr-FR" sz="1500" b="0" i="1" smtClean="0">
                        <a:solidFill>
                          <a:schemeClr val="tx2"/>
                        </a:solidFill>
                        <a:latin typeface="Cambria Math" panose="02040503050406030204" pitchFamily="18" charset="0"/>
                        <a:ea typeface="Cambria Math" panose="02040503050406030204" pitchFamily="18" charset="0"/>
                      </a:rPr>
                      <m:t>∙ </m:t>
                    </m:r>
                    <m:sSup>
                      <m:sSupPr>
                        <m:ctrlPr>
                          <a:rPr lang="fr-FR" sz="1500" b="0" i="1" smtClean="0">
                            <a:solidFill>
                              <a:schemeClr val="tx2"/>
                            </a:solidFill>
                            <a:latin typeface="Cambria Math" panose="02040503050406030204" pitchFamily="18" charset="0"/>
                            <a:ea typeface="Cambria Math" panose="02040503050406030204" pitchFamily="18" charset="0"/>
                          </a:rPr>
                        </m:ctrlPr>
                      </m:sSupPr>
                      <m:e>
                        <m:r>
                          <a:rPr lang="fr-FR" sz="1500" b="0" i="1" smtClean="0">
                            <a:solidFill>
                              <a:schemeClr val="tx2"/>
                            </a:solidFill>
                            <a:latin typeface="Cambria Math" panose="02040503050406030204" pitchFamily="18" charset="0"/>
                            <a:ea typeface="Cambria Math" panose="02040503050406030204" pitchFamily="18" charset="0"/>
                          </a:rPr>
                          <m:t>10</m:t>
                        </m:r>
                      </m:e>
                      <m:sup>
                        <m:r>
                          <a:rPr lang="fr-FR" sz="1500" b="0" i="1" smtClean="0">
                            <a:solidFill>
                              <a:schemeClr val="tx2"/>
                            </a:solidFill>
                            <a:latin typeface="Cambria Math" panose="02040503050406030204" pitchFamily="18" charset="0"/>
                            <a:ea typeface="Cambria Math" panose="02040503050406030204" pitchFamily="18" charset="0"/>
                          </a:rPr>
                          <m:t>7</m:t>
                        </m:r>
                      </m:sup>
                    </m:sSup>
                  </m:oMath>
                </a14:m>
                <a:r>
                  <a:rPr lang="en-GB" sz="1500" dirty="0">
                    <a:solidFill>
                      <a:schemeClr val="tx2"/>
                    </a:solidFill>
                  </a:rPr>
                  <a:t> points</a:t>
                </a:r>
              </a:p>
            </p:txBody>
          </p:sp>
        </mc:Choice>
        <mc:Fallback xmlns="">
          <p:sp>
            <p:nvSpPr>
              <p:cNvPr id="60" name="TextBox 59">
                <a:extLst>
                  <a:ext uri="{FF2B5EF4-FFF2-40B4-BE49-F238E27FC236}">
                    <a16:creationId xmlns:a16="http://schemas.microsoft.com/office/drawing/2014/main" id="{A664E4A6-8ADA-3643-A944-4B14CDA36F43}"/>
                  </a:ext>
                </a:extLst>
              </p:cNvPr>
              <p:cNvSpPr txBox="1">
                <a:spLocks noRot="1" noChangeAspect="1" noMove="1" noResize="1" noEditPoints="1" noAdjustHandles="1" noChangeArrowheads="1" noChangeShapeType="1" noTextEdit="1"/>
              </p:cNvSpPr>
              <p:nvPr/>
            </p:nvSpPr>
            <p:spPr>
              <a:xfrm>
                <a:off x="7220991" y="5428189"/>
                <a:ext cx="1538294" cy="323165"/>
              </a:xfrm>
              <a:prstGeom prst="rect">
                <a:avLst/>
              </a:prstGeom>
              <a:blipFill>
                <a:blip r:embed="rId4"/>
                <a:stretch>
                  <a:fillRect t="-3846" b="-23077"/>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60497107-9ED2-124E-AE88-D3A52D794771}"/>
                  </a:ext>
                </a:extLst>
              </p:cNvPr>
              <p:cNvSpPr txBox="1"/>
              <p:nvPr/>
            </p:nvSpPr>
            <p:spPr>
              <a:xfrm>
                <a:off x="9698026" y="5410756"/>
                <a:ext cx="1538294" cy="323165"/>
              </a:xfrm>
              <a:prstGeom prst="rect">
                <a:avLst/>
              </a:prstGeom>
              <a:noFill/>
            </p:spPr>
            <p:txBody>
              <a:bodyPr wrap="square" rtlCol="0">
                <a:spAutoFit/>
              </a:bodyPr>
              <a:lstStyle/>
              <a:p>
                <a14:m>
                  <m:oMath xmlns:m="http://schemas.openxmlformats.org/officeDocument/2006/math">
                    <m:r>
                      <a:rPr lang="fr-FR" sz="1500" b="0" i="1" smtClean="0">
                        <a:solidFill>
                          <a:schemeClr val="tx2"/>
                        </a:solidFill>
                        <a:latin typeface="Cambria Math" panose="02040503050406030204" pitchFamily="18" charset="0"/>
                      </a:rPr>
                      <m:t>4</m:t>
                    </m:r>
                    <m:r>
                      <a:rPr lang="fr-FR" sz="1500" i="1">
                        <a:solidFill>
                          <a:schemeClr val="tx2"/>
                        </a:solidFill>
                        <a:latin typeface="Cambria Math" panose="02040503050406030204" pitchFamily="18" charset="0"/>
                        <a:ea typeface="Cambria Math" panose="02040503050406030204" pitchFamily="18" charset="0"/>
                      </a:rPr>
                      <m:t>∙</m:t>
                    </m:r>
                    <m:sSup>
                      <m:sSupPr>
                        <m:ctrlPr>
                          <a:rPr lang="fr-FR" sz="1500" i="1" smtClean="0">
                            <a:solidFill>
                              <a:schemeClr val="tx2"/>
                            </a:solidFill>
                            <a:latin typeface="Cambria Math" panose="02040503050406030204" pitchFamily="18" charset="0"/>
                            <a:ea typeface="Cambria Math" panose="02040503050406030204" pitchFamily="18" charset="0"/>
                          </a:rPr>
                        </m:ctrlPr>
                      </m:sSupPr>
                      <m:e>
                        <m:r>
                          <a:rPr lang="fr-FR" sz="1500" b="0" i="1" smtClean="0">
                            <a:solidFill>
                              <a:schemeClr val="tx2"/>
                            </a:solidFill>
                            <a:latin typeface="Cambria Math" panose="02040503050406030204" pitchFamily="18" charset="0"/>
                            <a:ea typeface="Cambria Math" panose="02040503050406030204" pitchFamily="18" charset="0"/>
                          </a:rPr>
                          <m:t>10</m:t>
                        </m:r>
                      </m:e>
                      <m:sup>
                        <m:r>
                          <a:rPr lang="fr-FR" sz="1500" b="0" i="1" smtClean="0">
                            <a:solidFill>
                              <a:schemeClr val="tx2"/>
                            </a:solidFill>
                            <a:latin typeface="Cambria Math" panose="02040503050406030204" pitchFamily="18" charset="0"/>
                            <a:ea typeface="Cambria Math" panose="02040503050406030204" pitchFamily="18" charset="0"/>
                          </a:rPr>
                          <m:t>6</m:t>
                        </m:r>
                      </m:sup>
                    </m:sSup>
                  </m:oMath>
                </a14:m>
                <a:r>
                  <a:rPr lang="en-GB" sz="1500" dirty="0">
                    <a:solidFill>
                      <a:schemeClr val="tx2"/>
                    </a:solidFill>
                  </a:rPr>
                  <a:t> points</a:t>
                </a:r>
              </a:p>
            </p:txBody>
          </p:sp>
        </mc:Choice>
        <mc:Fallback>
          <p:sp>
            <p:nvSpPr>
              <p:cNvPr id="61" name="TextBox 60">
                <a:extLst>
                  <a:ext uri="{FF2B5EF4-FFF2-40B4-BE49-F238E27FC236}">
                    <a16:creationId xmlns:a16="http://schemas.microsoft.com/office/drawing/2014/main" id="{60497107-9ED2-124E-AE88-D3A52D794771}"/>
                  </a:ext>
                </a:extLst>
              </p:cNvPr>
              <p:cNvSpPr txBox="1">
                <a:spLocks noRot="1" noChangeAspect="1" noMove="1" noResize="1" noEditPoints="1" noAdjustHandles="1" noChangeArrowheads="1" noChangeShapeType="1" noTextEdit="1"/>
              </p:cNvSpPr>
              <p:nvPr/>
            </p:nvSpPr>
            <p:spPr>
              <a:xfrm>
                <a:off x="9698026" y="5410756"/>
                <a:ext cx="1538294" cy="323165"/>
              </a:xfrm>
              <a:prstGeom prst="rect">
                <a:avLst/>
              </a:prstGeom>
              <a:blipFill>
                <a:blip r:embed="rId5"/>
                <a:stretch>
                  <a:fillRect t="-7692" b="-19231"/>
                </a:stretch>
              </a:blipFill>
            </p:spPr>
            <p:txBody>
              <a:bodyPr/>
              <a:lstStyle/>
              <a:p>
                <a:r>
                  <a:rPr lang="en-GB">
                    <a:noFill/>
                  </a:rPr>
                  <a:t> </a:t>
                </a:r>
              </a:p>
            </p:txBody>
          </p:sp>
        </mc:Fallback>
      </mc:AlternateContent>
      <p:sp>
        <p:nvSpPr>
          <p:cNvPr id="3" name="Slide Number Placeholder 2">
            <a:extLst>
              <a:ext uri="{FF2B5EF4-FFF2-40B4-BE49-F238E27FC236}">
                <a16:creationId xmlns:a16="http://schemas.microsoft.com/office/drawing/2014/main" id="{9F023B80-8EDB-BF41-9DAB-D8E0D56D4C64}"/>
              </a:ext>
            </a:extLst>
          </p:cNvPr>
          <p:cNvSpPr>
            <a:spLocks noGrp="1"/>
          </p:cNvSpPr>
          <p:nvPr>
            <p:ph type="sldNum" sz="quarter" idx="4"/>
          </p:nvPr>
        </p:nvSpPr>
        <p:spPr/>
        <p:txBody>
          <a:bodyPr/>
          <a:lstStyle/>
          <a:p>
            <a:fld id="{CF26CF14-CA55-4C05-9804-096C821AFF5B}" type="slidenum">
              <a:rPr lang="nl-NL" smtClean="0"/>
              <a:pPr/>
              <a:t>9</a:t>
            </a:fld>
            <a:endParaRPr lang="nl-NL" dirty="0"/>
          </a:p>
        </p:txBody>
      </p:sp>
    </p:spTree>
    <p:extLst>
      <p:ext uri="{BB962C8B-B14F-4D97-AF65-F5344CB8AC3E}">
        <p14:creationId xmlns:p14="http://schemas.microsoft.com/office/powerpoint/2010/main" val="414985438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Differ Petrol">
  <a:themeElements>
    <a:clrScheme name="Differ">
      <a:dk1>
        <a:srgbClr val="A0A0A0"/>
      </a:dk1>
      <a:lt1>
        <a:srgbClr val="FFFFFF"/>
      </a:lt1>
      <a:dk2>
        <a:srgbClr val="42677F"/>
      </a:dk2>
      <a:lt2>
        <a:srgbClr val="000000"/>
      </a:lt2>
      <a:accent1>
        <a:srgbClr val="E68200"/>
      </a:accent1>
      <a:accent2>
        <a:srgbClr val="5EB305"/>
      </a:accent2>
      <a:accent3>
        <a:srgbClr val="458588"/>
      </a:accent3>
      <a:accent4>
        <a:srgbClr val="3957A3"/>
      </a:accent4>
      <a:accent5>
        <a:srgbClr val="42677F"/>
      </a:accent5>
      <a:accent6>
        <a:srgbClr val="898989"/>
      </a:accent6>
      <a:hlink>
        <a:srgbClr val="7C69DD"/>
      </a:hlink>
      <a:folHlink>
        <a:srgbClr val="5B43D5"/>
      </a:folHlink>
    </a:clrScheme>
    <a:fontScheme name="Differ - Open Sans">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dirty="0" smtClean="0">
            <a:solidFill>
              <a:schemeClr val="tx2"/>
            </a:solidFill>
          </a:defRPr>
        </a:defPPr>
      </a:lstStyle>
    </a:txDef>
  </a:objectDefaults>
  <a:extraClrSchemeLst/>
  <a:extLst>
    <a:ext uri="{05A4C25C-085E-4340-85A3-A5531E510DB2}">
      <thm15:themeFamily xmlns:thm15="http://schemas.microsoft.com/office/thememl/2012/main" name="Presentatie1" id="{2DD28BCD-B729-4A3E-8646-E1339AC1FADD}" vid="{C9F2918C-F506-4B2D-8A36-7580118AE5C0}"/>
    </a:ext>
  </a:extLst>
</a:theme>
</file>

<file path=ppt/theme/theme2.xml><?xml version="1.0" encoding="utf-8"?>
<a:theme xmlns:a="http://schemas.openxmlformats.org/drawingml/2006/main" name="DIFFER RedOrange">
  <a:themeElements>
    <a:clrScheme name="Differ">
      <a:dk1>
        <a:srgbClr val="A0A0A0"/>
      </a:dk1>
      <a:lt1>
        <a:srgbClr val="FFFFFF"/>
      </a:lt1>
      <a:dk2>
        <a:srgbClr val="42677F"/>
      </a:dk2>
      <a:lt2>
        <a:srgbClr val="000000"/>
      </a:lt2>
      <a:accent1>
        <a:srgbClr val="E68200"/>
      </a:accent1>
      <a:accent2>
        <a:srgbClr val="5EB305"/>
      </a:accent2>
      <a:accent3>
        <a:srgbClr val="458588"/>
      </a:accent3>
      <a:accent4>
        <a:srgbClr val="3957A3"/>
      </a:accent4>
      <a:accent5>
        <a:srgbClr val="42677F"/>
      </a:accent5>
      <a:accent6>
        <a:srgbClr val="898989"/>
      </a:accent6>
      <a:hlink>
        <a:srgbClr val="7C69DD"/>
      </a:hlink>
      <a:folHlink>
        <a:srgbClr val="5B43D5"/>
      </a:folHlink>
    </a:clrScheme>
    <a:fontScheme name="Differ - Open Sans">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dirty="0" smtClean="0">
            <a:solidFill>
              <a:schemeClr val="tx2"/>
            </a:solidFill>
          </a:defRPr>
        </a:defPPr>
      </a:lstStyle>
    </a:txDef>
  </a:objectDefaults>
  <a:extraClrSchemeLst/>
  <a:extLst>
    <a:ext uri="{05A4C25C-085E-4340-85A3-A5531E510DB2}">
      <thm15:themeFamily xmlns:thm15="http://schemas.microsoft.com/office/thememl/2012/main" name="Presentatie1" id="{2DD28BCD-B729-4A3E-8646-E1339AC1FADD}" vid="{E8128976-A6F7-4D3E-8692-58677B05DBDC}"/>
    </a:ext>
  </a:extLst>
</a:theme>
</file>

<file path=ppt/theme/theme3.xml><?xml version="1.0" encoding="utf-8"?>
<a:theme xmlns:a="http://schemas.openxmlformats.org/drawingml/2006/main" name="DIFFER DarkBlueCyaan">
  <a:themeElements>
    <a:clrScheme name="Differ">
      <a:dk1>
        <a:srgbClr val="A0A0A0"/>
      </a:dk1>
      <a:lt1>
        <a:srgbClr val="FFFFFF"/>
      </a:lt1>
      <a:dk2>
        <a:srgbClr val="42677F"/>
      </a:dk2>
      <a:lt2>
        <a:srgbClr val="000000"/>
      </a:lt2>
      <a:accent1>
        <a:srgbClr val="E68200"/>
      </a:accent1>
      <a:accent2>
        <a:srgbClr val="5EB305"/>
      </a:accent2>
      <a:accent3>
        <a:srgbClr val="458588"/>
      </a:accent3>
      <a:accent4>
        <a:srgbClr val="3957A3"/>
      </a:accent4>
      <a:accent5>
        <a:srgbClr val="42677F"/>
      </a:accent5>
      <a:accent6>
        <a:srgbClr val="898989"/>
      </a:accent6>
      <a:hlink>
        <a:srgbClr val="7C69DD"/>
      </a:hlink>
      <a:folHlink>
        <a:srgbClr val="5B43D5"/>
      </a:folHlink>
    </a:clrScheme>
    <a:fontScheme name="Differ - Open Sans">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dirty="0" smtClean="0">
            <a:solidFill>
              <a:schemeClr val="tx2"/>
            </a:solidFill>
          </a:defRPr>
        </a:defPPr>
      </a:lstStyle>
    </a:txDef>
  </a:objectDefaults>
  <a:extraClrSchemeLst/>
  <a:extLst>
    <a:ext uri="{05A4C25C-085E-4340-85A3-A5531E510DB2}">
      <thm15:themeFamily xmlns:thm15="http://schemas.microsoft.com/office/thememl/2012/main" name="Presentatie1" id="{2DD28BCD-B729-4A3E-8646-E1339AC1FADD}" vid="{C5B15424-9DAA-4925-B955-E2E13252CCB5}"/>
    </a:ext>
  </a:extLst>
</a:theme>
</file>

<file path=ppt/theme/theme4.xml><?xml version="1.0" encoding="utf-8"?>
<a:theme xmlns:a="http://schemas.openxmlformats.org/drawingml/2006/main" name="DIFFER GreenYellow">
  <a:themeElements>
    <a:clrScheme name="Differ">
      <a:dk1>
        <a:srgbClr val="A0A0A0"/>
      </a:dk1>
      <a:lt1>
        <a:srgbClr val="FFFFFF"/>
      </a:lt1>
      <a:dk2>
        <a:srgbClr val="42677F"/>
      </a:dk2>
      <a:lt2>
        <a:srgbClr val="000000"/>
      </a:lt2>
      <a:accent1>
        <a:srgbClr val="E68200"/>
      </a:accent1>
      <a:accent2>
        <a:srgbClr val="5EB305"/>
      </a:accent2>
      <a:accent3>
        <a:srgbClr val="458588"/>
      </a:accent3>
      <a:accent4>
        <a:srgbClr val="3957A3"/>
      </a:accent4>
      <a:accent5>
        <a:srgbClr val="42677F"/>
      </a:accent5>
      <a:accent6>
        <a:srgbClr val="898989"/>
      </a:accent6>
      <a:hlink>
        <a:srgbClr val="7C69DD"/>
      </a:hlink>
      <a:folHlink>
        <a:srgbClr val="5B43D5"/>
      </a:folHlink>
    </a:clrScheme>
    <a:fontScheme name="Differ - Open Sans">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dirty="0" smtClean="0">
            <a:solidFill>
              <a:schemeClr val="tx2"/>
            </a:solidFill>
          </a:defRPr>
        </a:defPPr>
      </a:lstStyle>
    </a:txDef>
  </a:objectDefaults>
  <a:extraClrSchemeLst/>
  <a:extLst>
    <a:ext uri="{05A4C25C-085E-4340-85A3-A5531E510DB2}">
      <thm15:themeFamily xmlns:thm15="http://schemas.microsoft.com/office/thememl/2012/main" name="Presentatie1" id="{2DD28BCD-B729-4A3E-8646-E1339AC1FADD}" vid="{A04CAF14-EB47-40A2-9D7E-58744428B296}"/>
    </a:ext>
  </a:extLst>
</a:theme>
</file>

<file path=ppt/theme/theme5.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Differ Petrol</Template>
  <TotalTime>4791</TotalTime>
  <Words>2578</Words>
  <Application>Microsoft Macintosh PowerPoint</Application>
  <PresentationFormat>Widescreen</PresentationFormat>
  <Paragraphs>342</Paragraphs>
  <Slides>23</Slides>
  <Notes>17</Notes>
  <HiddenSlides>4</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23</vt:i4>
      </vt:variant>
    </vt:vector>
  </HeadingPairs>
  <TitlesOfParts>
    <vt:vector size="32" baseType="lpstr">
      <vt:lpstr>Open Sans</vt:lpstr>
      <vt:lpstr>Times New Roman</vt:lpstr>
      <vt:lpstr>Cambria Math</vt:lpstr>
      <vt:lpstr>Calibri</vt:lpstr>
      <vt:lpstr>Arial</vt:lpstr>
      <vt:lpstr>Differ Petrol</vt:lpstr>
      <vt:lpstr>DIFFER RedOrange</vt:lpstr>
      <vt:lpstr>DIFFER DarkBlueCyaan</vt:lpstr>
      <vt:lpstr>DIFFER GreenYellow</vt:lpstr>
      <vt:lpstr>PowerPoint Presentation</vt:lpstr>
      <vt:lpstr>Section overview</vt:lpstr>
      <vt:lpstr>Section overview</vt:lpstr>
      <vt:lpstr>Nuclear Fusion</vt:lpstr>
      <vt:lpstr>Turbulent Transport Models</vt:lpstr>
      <vt:lpstr>Nuclear Fusion: Tokamak Edge</vt:lpstr>
      <vt:lpstr>Section overview</vt:lpstr>
      <vt:lpstr>Input parameters selection</vt:lpstr>
      <vt:lpstr>Dataset Generation</vt:lpstr>
      <vt:lpstr>Data anomalies</vt:lpstr>
      <vt:lpstr>Section overview</vt:lpstr>
      <vt:lpstr>Neural Network</vt:lpstr>
      <vt:lpstr>Measures of goodness</vt:lpstr>
      <vt:lpstr>Section overview</vt:lpstr>
      <vt:lpstr>Final hyperparameter values</vt:lpstr>
      <vt:lpstr>Final model</vt:lpstr>
      <vt:lpstr>Section overview</vt:lpstr>
      <vt:lpstr>Conclusion</vt:lpstr>
      <vt:lpstr>References</vt:lpstr>
      <vt:lpstr>Grid Search: L2 cost and batch size</vt:lpstr>
      <vt:lpstr>Grid Search: Number of hidden layers and nodes per layer</vt:lpstr>
      <vt:lpstr>Input parameters selection</vt:lpstr>
      <vt:lpstr>Data Filtering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Charlotte Moerkerken</dc:creator>
  <cp:lastModifiedBy>Camille Bouvy</cp:lastModifiedBy>
  <cp:revision>108</cp:revision>
  <dcterms:created xsi:type="dcterms:W3CDTF">2019-12-03T16:25:19Z</dcterms:created>
  <dcterms:modified xsi:type="dcterms:W3CDTF">2021-06-22T13:06:33Z</dcterms:modified>
</cp:coreProperties>
</file>